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99" r:id="rId3"/>
    <p:sldId id="269" r:id="rId4"/>
    <p:sldId id="278" r:id="rId5"/>
    <p:sldId id="271" r:id="rId6"/>
    <p:sldId id="275" r:id="rId7"/>
    <p:sldId id="274" r:id="rId8"/>
    <p:sldId id="280" r:id="rId9"/>
    <p:sldId id="272" r:id="rId10"/>
    <p:sldId id="277" r:id="rId11"/>
    <p:sldId id="270" r:id="rId12"/>
    <p:sldId id="276" r:id="rId13"/>
    <p:sldId id="285" r:id="rId14"/>
    <p:sldId id="279" r:id="rId15"/>
    <p:sldId id="286" r:id="rId16"/>
    <p:sldId id="282" r:id="rId17"/>
    <p:sldId id="284" r:id="rId18"/>
    <p:sldId id="297" r:id="rId19"/>
    <p:sldId id="281" r:id="rId20"/>
    <p:sldId id="289" r:id="rId21"/>
    <p:sldId id="283" r:id="rId22"/>
    <p:sldId id="300" r:id="rId23"/>
    <p:sldId id="287" r:id="rId24"/>
    <p:sldId id="290" r:id="rId25"/>
    <p:sldId id="301" r:id="rId26"/>
    <p:sldId id="294" r:id="rId27"/>
    <p:sldId id="292" r:id="rId28"/>
    <p:sldId id="288" r:id="rId29"/>
    <p:sldId id="291" r:id="rId30"/>
    <p:sldId id="298" r:id="rId31"/>
    <p:sldId id="304" r:id="rId32"/>
    <p:sldId id="296" r:id="rId33"/>
    <p:sldId id="305" r:id="rId34"/>
    <p:sldId id="293" r:id="rId35"/>
    <p:sldId id="295" r:id="rId36"/>
    <p:sldId id="307" r:id="rId37"/>
    <p:sldId id="306" r:id="rId38"/>
    <p:sldId id="303" r:id="rId39"/>
    <p:sldId id="302" r:id="rId40"/>
    <p:sldId id="308" r:id="rId41"/>
    <p:sldId id="309" r:id="rId42"/>
    <p:sldId id="310" r:id="rId43"/>
    <p:sldId id="273" r:id="rId44"/>
  </p:sldIdLst>
  <p:sldSz cx="9144000" cy="6858000" type="screen4x3"/>
  <p:notesSz cx="6858000" cy="9144000"/>
  <p:defaultTextStyle>
    <a:lvl1pPr marL="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7777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94CBE-6E2D-4464-ABB4-A8C0815A58B6}" type="datetimeFigureOut">
              <a:rPr lang="de-DE" smtClean="0"/>
              <a:t>20.03.2008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8366E-AFA1-4109-AD89-71DAF21AF646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de-DE" sz="1200"/>
            </a:lvl1pPr>
            <a:extLst/>
          </a:lstStyle>
          <a:p>
            <a:endParaRPr lang="de-D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de-DE" sz="1200"/>
            </a:lvl1pPr>
            <a:extLst/>
          </a:lstStyle>
          <a:p>
            <a:fld id="{C238408C-6839-46EE-8131-EDA75C487F2E}" type="datetimeFigureOut">
              <a:rPr/>
              <a:pPr/>
              <a:t>30.6.2006</a:t>
            </a:fld>
            <a:endParaRPr lang="de-D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de-D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de-DE" sz="1200"/>
            </a:lvl1pPr>
            <a:extLst/>
          </a:lstStyle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de-DE" sz="1200"/>
            </a:lvl1pPr>
            <a:extLst/>
          </a:lstStyle>
          <a:p>
            <a:fld id="{87D77045-401A-4D5E-BFE3-54C21A8A6634}" type="slidenum">
              <a:rPr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de-DE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de-DE" smtClean="0"/>
              <a:pPr/>
              <a:t>1</a:t>
            </a:fld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de-DE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‹Nr.›</a:t>
            </a:fld>
            <a:endParaRPr kumimoji="0" lang="de-DE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de-DE" sz="380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de-DE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de-DE" smtClean="0"/>
              <a:t>Formatvorlage des Untertitelmasters durch Klicken bearbeiten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de-DE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de-DE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de-DE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de-DE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de-DE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de-DE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de-DE" sz="2000"/>
            </a:lvl1pPr>
            <a:lvl2pPr eaLnBrk="1" latinLnBrk="0" hangingPunct="1">
              <a:defRPr kumimoji="0" lang="de-DE" sz="2400"/>
            </a:lvl2pPr>
            <a:lvl3pPr eaLnBrk="1" latinLnBrk="0" hangingPunct="1">
              <a:defRPr kumimoji="0" lang="de-DE" sz="2000"/>
            </a:lvl3pPr>
            <a:lvl4pPr eaLnBrk="1" latinLnBrk="0" hangingPunct="1">
              <a:defRPr kumimoji="0" lang="de-DE" sz="1800"/>
            </a:lvl4pPr>
            <a:lvl5pPr eaLnBrk="1" latinLnBrk="0" hangingPunct="1">
              <a:defRPr kumimoji="0" lang="de-DE"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de-DE" sz="2800"/>
            </a:lvl1pPr>
            <a:lvl2pPr eaLnBrk="1" latinLnBrk="0" hangingPunct="1">
              <a:defRPr kumimoji="0" lang="de-DE" sz="2400"/>
            </a:lvl2pPr>
            <a:lvl3pPr eaLnBrk="1" latinLnBrk="0" hangingPunct="1">
              <a:defRPr kumimoji="0" lang="de-DE" sz="2000"/>
            </a:lvl3pPr>
            <a:lvl4pPr eaLnBrk="1" latinLnBrk="0" hangingPunct="1">
              <a:defRPr kumimoji="0" lang="de-DE" sz="1800"/>
            </a:lvl4pPr>
            <a:lvl5pPr eaLnBrk="1" latinLnBrk="0" hangingPunct="1">
              <a:defRPr kumimoji="0" lang="de-DE"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de-DE" sz="400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de-DE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de-DE" sz="2000" b="1"/>
            </a:lvl2pPr>
            <a:lvl3pPr eaLnBrk="1" latinLnBrk="0" hangingPunct="1">
              <a:buNone/>
              <a:defRPr kumimoji="0" lang="de-DE" sz="1800" b="1"/>
            </a:lvl3pPr>
            <a:lvl4pPr eaLnBrk="1" latinLnBrk="0" hangingPunct="1">
              <a:buNone/>
              <a:defRPr kumimoji="0" lang="de-DE" sz="1600" b="1"/>
            </a:lvl4pPr>
            <a:lvl5pPr eaLnBrk="1" latinLnBrk="0" hangingPunct="1">
              <a:buNone/>
              <a:defRPr kumimoji="0" lang="de-DE" sz="1600" b="1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de-DE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de-DE" sz="2000" b="1"/>
            </a:lvl2pPr>
            <a:lvl3pPr eaLnBrk="1" latinLnBrk="0" hangingPunct="1">
              <a:buNone/>
              <a:defRPr kumimoji="0" lang="de-DE" sz="1800" b="1"/>
            </a:lvl3pPr>
            <a:lvl4pPr eaLnBrk="1" latinLnBrk="0" hangingPunct="1">
              <a:buNone/>
              <a:defRPr kumimoji="0" lang="de-DE" sz="1600" b="1"/>
            </a:lvl4pPr>
            <a:lvl5pPr eaLnBrk="1" latinLnBrk="0" hangingPunct="1">
              <a:buNone/>
              <a:defRPr kumimoji="0" lang="de-DE" sz="1600" b="1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de-DE" sz="2400"/>
            </a:lvl1pPr>
            <a:lvl2pPr eaLnBrk="1" latinLnBrk="0" hangingPunct="1">
              <a:defRPr kumimoji="0" lang="de-DE" sz="2000"/>
            </a:lvl2pPr>
            <a:lvl3pPr eaLnBrk="1" latinLnBrk="0" hangingPunct="1">
              <a:defRPr kumimoji="0" lang="de-DE" sz="1800"/>
            </a:lvl3pPr>
            <a:lvl4pPr eaLnBrk="1" latinLnBrk="0" hangingPunct="1">
              <a:defRPr kumimoji="0" lang="de-DE" sz="1600"/>
            </a:lvl4pPr>
            <a:lvl5pPr eaLnBrk="1" latinLnBrk="0" hangingPunct="1">
              <a:defRPr kumimoji="0" lang="de-DE"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de-DE" sz="4000" cap="none" baseline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de-DE" sz="3600" b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de-DE" sz="1800"/>
            </a:lvl1pPr>
            <a:lvl2pPr eaLnBrk="1" latinLnBrk="0" hangingPunct="1">
              <a:buNone/>
              <a:defRPr kumimoji="0" lang="de-DE" sz="1200"/>
            </a:lvl2pPr>
            <a:lvl3pPr eaLnBrk="1" latinLnBrk="0" hangingPunct="1">
              <a:buNone/>
              <a:defRPr kumimoji="0" lang="de-DE" sz="1000"/>
            </a:lvl3pPr>
            <a:lvl4pPr eaLnBrk="1" latinLnBrk="0" hangingPunct="1">
              <a:buNone/>
              <a:defRPr kumimoji="0" lang="de-DE" sz="900"/>
            </a:lvl4pPr>
            <a:lvl5pPr eaLnBrk="1" latinLnBrk="0" hangingPunct="1">
              <a:buNone/>
              <a:defRPr kumimoji="0" lang="de-DE" sz="9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de-DE" sz="3200"/>
            </a:lvl1pPr>
            <a:lvl2pPr eaLnBrk="1" latinLnBrk="0" hangingPunct="1">
              <a:defRPr kumimoji="0" lang="de-DE" sz="2800"/>
            </a:lvl2pPr>
            <a:lvl3pPr eaLnBrk="1" latinLnBrk="0" hangingPunct="1">
              <a:defRPr kumimoji="0" lang="de-DE" sz="2400"/>
            </a:lvl3pPr>
            <a:lvl4pPr eaLnBrk="1" latinLnBrk="0" hangingPunct="1">
              <a:defRPr kumimoji="0" lang="de-DE" sz="2000"/>
            </a:lvl4pPr>
            <a:lvl5pPr eaLnBrk="1" latinLnBrk="0" hangingPunct="1">
              <a:defRPr kumimoji="0" lang="de-DE"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de-DE" sz="2100" b="0"/>
            </a:lvl1pPr>
            <a:extLst/>
          </a:lstStyle>
          <a:p>
            <a:pPr eaLnBrk="1" latinLnBrk="0" hangingPunct="1"/>
            <a:r>
              <a:rPr lang="de-DE" smtClean="0"/>
              <a:t>Titelmasterformat durch Klicken bearbeiten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de-DE" sz="3200"/>
            </a:lvl1pPr>
            <a:extLst/>
          </a:lstStyle>
          <a:p>
            <a:r>
              <a:rPr kumimoji="0" lang="de-DE" dirty="0" smtClean="0"/>
              <a:t>Bild durch Klicken auf Symbol hinzufügen</a:t>
            </a:r>
            <a:endParaRPr kumimoji="0" lang="de-D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de-DE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de-DE" sz="1200"/>
            </a:lvl2pPr>
            <a:lvl3pPr eaLnBrk="1" latinLnBrk="0" hangingPunct="1">
              <a:defRPr kumimoji="0" lang="de-DE" sz="1000"/>
            </a:lvl3pPr>
            <a:lvl4pPr eaLnBrk="1" latinLnBrk="0" hangingPunct="1">
              <a:defRPr kumimoji="0" lang="de-DE" sz="900"/>
            </a:lvl4pPr>
            <a:lvl5pPr eaLnBrk="1" latinLnBrk="0" hangingPunct="1">
              <a:defRPr kumimoji="0" lang="de-DE" sz="9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/>
              <a:pPr/>
              <a:t>30.6.2006</a:t>
            </a:fld>
            <a:endParaRPr kumimoji="0"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‹Nr.›</a:t>
            </a:fld>
            <a:endParaRPr kumimoji="0"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de-DE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de-DE" smtClean="0"/>
              <a:t>Titelmasterformat durch Klicken bearbeiten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de-DE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de-DE">
                <a:solidFill>
                  <a:schemeClr val="tx2"/>
                </a:solidFill>
              </a:rPr>
              <a:pPr/>
              <a:t>20.03.2008</a:t>
            </a:fld>
            <a:endParaRPr kumimoji="0" lang="de-DE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de-DE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de-DE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de-DE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de-DE" sz="1200">
                <a:solidFill>
                  <a:schemeClr val="tx2"/>
                </a:solidFill>
              </a:rPr>
              <a:pPr algn="l"/>
              <a:t>‹Nr.›</a:t>
            </a:fld>
            <a:endParaRPr kumimoji="0" lang="de-DE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de-DE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de-DE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de-DE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de-DE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de-DE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de-DE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de-DE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de-DE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ccchd%20backgroun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de-DE" sz="4800" dirty="0" smtClean="0"/>
              <a:t>Quiz      </a:t>
            </a:r>
            <a:r>
              <a:rPr lang="de-DE" sz="4800" dirty="0" smtClean="0">
                <a:solidFill>
                  <a:schemeClr val="accent1"/>
                </a:solidFill>
              </a:rPr>
              <a:t>2008-03-20</a:t>
            </a:r>
            <a:endParaRPr lang="de-DE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571612"/>
            <a:ext cx="8186766" cy="4714908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 ist die fachlich korrekte Bezeichnung für den LAN-Stecker?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58016" y="5000636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9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 hies der kürzlich verstorbene Computerkritiker und "Ketzer der Informatik"?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464344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471488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10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Was bewirkt die Tastenkombination STOP-A?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464344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471488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11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Was bedeutet </a:t>
            </a:r>
            <a:r>
              <a:rPr sz="6600" b="1" smtClean="0">
                <a:latin typeface="+mj-lt"/>
              </a:rPr>
              <a:t>LDIF</a:t>
            </a:r>
            <a:r>
              <a:rPr sz="6600" b="1" smtClean="0">
                <a:latin typeface="+mj-lt"/>
              </a:rPr>
              <a:t>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500034" y="28572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14348" y="35716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12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Wieviel cm sind 19"?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464344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471488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13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Wofür steht POWER?</a:t>
            </a: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(CPUs)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857224" y="4429132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071538" y="4500570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14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Zu welchen IRC-Server hat "shell</a:t>
            </a:r>
            <a:r>
              <a:rPr sz="6600" b="1" smtClean="0">
                <a:latin typeface="+mj-lt"/>
              </a:rPr>
              <a:t>"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eine </a:t>
            </a:r>
            <a:r>
              <a:rPr sz="6600" b="1" smtClean="0">
                <a:latin typeface="+mj-lt"/>
              </a:rPr>
              <a:t>I-Line?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464344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471488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15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dirty="0" smtClean="0">
                <a:latin typeface="+mj-lt"/>
              </a:rPr>
              <a:t>W</a:t>
            </a:r>
            <a:r>
              <a:rPr sz="6600" b="1" smtClean="0">
                <a:latin typeface="+mj-lt"/>
              </a:rPr>
              <a:t>elche populäre Darkwave/Gothic Band produziert Musikstücke auf C64 und Atari?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5072074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5143512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16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pc="-150" smtClean="0">
                <a:ln/>
                <a:effectLst>
                  <a:reflection blurRad="12700" stA="50000" endPos="50000" dir="5400000" sy="-100000" rotWithShape="0"/>
                </a:effectLst>
                <a:latin typeface="+mj-lt"/>
                <a:ea typeface="+mj-ea"/>
                <a:cs typeface="+mj-cs"/>
              </a:rPr>
              <a:t>An welchen Computer schloß man erstmals Geräte per ADB an?</a:t>
            </a:r>
            <a:endParaRPr sz="6600" b="1" spc="-150" dirty="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357158" y="35716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71472" y="42860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17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Welchen Namen hat der ausgehöhlte Kürbis, aus dem traditionell Mate getrunken wird?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643802" y="5143512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858116" y="5214950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18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  <a:effectLst/>
          <a:scene3d>
            <a:camera prst="orthographicFront"/>
            <a:lightRig rig="threePt" dir="t"/>
          </a:scene3d>
          <a:sp3d/>
        </p:spPr>
        <p:txBody>
          <a:bodyPr vert="horz" anchor="t">
            <a:noAutofit/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 nennt man die Oberfläche von OS X?</a:t>
            </a:r>
            <a:endParaRPr sz="6600" b="1" dirty="0" smtClean="0">
              <a:latin typeface="+mj-lt"/>
            </a:endParaRPr>
          </a:p>
        </p:txBody>
      </p:sp>
      <p:sp>
        <p:nvSpPr>
          <p:cNvPr id="9" name="Stern mit 8 Zacken 8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6858016" y="5072074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pc="-150" smtClean="0">
                <a:ln/>
                <a:effectLst>
                  <a:reflection blurRad="12700" stA="50000" endPos="50000" dir="5400000" sy="-100000" rotWithShape="0"/>
                </a:effectLst>
                <a:latin typeface="+mj-lt"/>
                <a:ea typeface="+mj-ea"/>
                <a:cs typeface="+mj-cs"/>
              </a:rPr>
              <a:t/>
            </a:r>
            <a:br>
              <a:rPr sz="6600" b="1" spc="-150" smtClean="0">
                <a:ln/>
                <a:effectLst>
                  <a:reflection blurRad="12700" stA="50000" endPos="50000" dir="5400000" sy="-100000" rotWithShape="0"/>
                </a:effectLst>
                <a:latin typeface="+mj-lt"/>
                <a:ea typeface="+mj-ea"/>
                <a:cs typeface="+mj-cs"/>
              </a:rPr>
            </a:br>
            <a:r>
              <a:rPr sz="6600" b="1" smtClean="0">
                <a:latin typeface="+mj-lt"/>
              </a:rPr>
              <a:t>SCSI ist die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Abkürzung für</a:t>
            </a:r>
            <a:r>
              <a:rPr sz="6600" b="1" dirty="0" smtClean="0">
                <a:latin typeface="+mj-lt"/>
              </a:rPr>
              <a:t>…?</a:t>
            </a:r>
          </a:p>
        </p:txBody>
      </p:sp>
      <p:sp>
        <p:nvSpPr>
          <p:cNvPr id="5" name="Stern mit 8 Zacken 4"/>
          <p:cNvSpPr/>
          <p:nvPr/>
        </p:nvSpPr>
        <p:spPr>
          <a:xfrm>
            <a:off x="7143768" y="5072074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5143512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19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Wofür steht die Abkürzung ACL?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143768" y="5072074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358082" y="5143512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20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6600" b="1" spc="-150" dirty="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dirty="0" smtClean="0">
                <a:latin typeface="+mj-lt"/>
              </a:rPr>
              <a:t>W</a:t>
            </a:r>
            <a:r>
              <a:rPr sz="6600" b="1" smtClean="0">
                <a:latin typeface="+mj-lt"/>
              </a:rPr>
              <a:t>ieviel Volt liefert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USB 2.0?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21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pc="-150" smtClean="0">
                <a:ln/>
                <a:effectLst>
                  <a:reflection blurRad="12700" stA="50000" endPos="50000" dir="5400000" sy="-100000" rotWithShape="0"/>
                </a:effectLst>
                <a:latin typeface="+mj-lt"/>
                <a:ea typeface="+mj-ea"/>
                <a:cs typeface="+mj-cs"/>
              </a:rPr>
              <a:t/>
            </a:r>
            <a:br>
              <a:rPr sz="6600" b="1" spc="-150" smtClean="0">
                <a:ln/>
                <a:effectLst>
                  <a:reflection blurRad="12700" stA="50000" endPos="50000" dir="5400000" sy="-100000" rotWithShape="0"/>
                </a:effectLst>
                <a:latin typeface="+mj-lt"/>
                <a:ea typeface="+mj-ea"/>
                <a:cs typeface="+mj-cs"/>
              </a:rPr>
            </a:br>
            <a:r>
              <a:rPr sz="6600" b="1" smtClean="0">
                <a:latin typeface="+mj-lt"/>
              </a:rPr>
              <a:t>Welchen Rang hatte der erste Captain der Enterprise?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22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Wieviel Hz hat der Strom aus der Steckdose?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23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SMP steht für</a:t>
            </a:r>
            <a:r>
              <a:rPr sz="6600" b="1" dirty="0" smtClean="0">
                <a:latin typeface="+mj-lt"/>
              </a:rPr>
              <a:t>…?</a:t>
            </a: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24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Was ist der gebräuchliche Name für IEEE1394?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25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Für was steht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die Abkürzung </a:t>
            </a: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RISC?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500034" y="214290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14348" y="285728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26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Welche Schnittstelle hatte der erste iPod?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27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Was bedeutet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+i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im IRCnet?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28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500042"/>
            <a:ext cx="8186766" cy="5786478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8000" b="1" i="0" u="none" strike="noStrike" kern="1200" spc="-150" normalizeH="0" baseline="0" noProof="0" smtClean="0">
              <a:ln/>
              <a:solidFill>
                <a:schemeClr val="tx2">
                  <a:satMod val="200000"/>
                </a:schemeClr>
              </a:solidFill>
              <a:effectLst>
                <a:reflection blurRad="12700" stA="50000" endPos="50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8000" b="1" spc="-150" smtClean="0">
              <a:ln/>
              <a:solidFill>
                <a:schemeClr val="tx2">
                  <a:satMod val="200000"/>
                </a:schemeClr>
              </a:solidFill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dirty="0" smtClean="0">
                <a:latin typeface="+mj-lt"/>
              </a:rPr>
              <a:t>Wer erfand C?</a:t>
            </a:r>
          </a:p>
        </p:txBody>
      </p:sp>
      <p:sp>
        <p:nvSpPr>
          <p:cNvPr id="7" name="Stern mit 8 Zacken 6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6858016" y="5072074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Wer betreibt </a:t>
            </a:r>
            <a:r>
              <a:rPr sz="6600" b="1" smtClean="0">
                <a:latin typeface="+mj-lt"/>
              </a:rPr>
              <a:t>den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DNS </a:t>
            </a:r>
            <a:r>
              <a:rPr sz="6600" b="1" smtClean="0">
                <a:latin typeface="+mj-lt"/>
              </a:rPr>
              <a:t>141.1.1.1?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29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 lang darf der UltraWide SCSI-Bus maximal sein?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28572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35716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30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20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Bei welchem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digitalen Medium muß man im </a:t>
            </a:r>
            <a:r>
              <a:rPr sz="6600" b="1" smtClean="0">
                <a:latin typeface="+mj-lt"/>
              </a:rPr>
              <a:t>Film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"</a:t>
            </a:r>
            <a:r>
              <a:rPr sz="6600" b="1" smtClean="0">
                <a:latin typeface="+mj-lt"/>
              </a:rPr>
              <a:t>die Seite wechsln"?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357158" y="214290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71472" y="285728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</a:t>
            </a:r>
            <a:r>
              <a:rPr sz="7200" smtClean="0"/>
              <a:t>1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6600" b="1" spc="-150" dirty="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dirty="0" smtClean="0">
                <a:latin typeface="+mj-lt"/>
              </a:rPr>
              <a:t>W</a:t>
            </a:r>
            <a:r>
              <a:rPr sz="6600" b="1" smtClean="0">
                <a:latin typeface="+mj-lt"/>
              </a:rPr>
              <a:t>ie dick </a:t>
            </a:r>
            <a:r>
              <a:rPr sz="6600" b="1" smtClean="0">
                <a:latin typeface="+mj-lt"/>
              </a:rPr>
              <a:t>sind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PCMCIA </a:t>
            </a:r>
            <a:r>
              <a:rPr sz="6600" b="1" smtClean="0">
                <a:latin typeface="+mj-lt"/>
              </a:rPr>
              <a:t>Typ </a:t>
            </a:r>
            <a:r>
              <a:rPr sz="6600" b="1" smtClean="0">
                <a:latin typeface="+mj-lt"/>
              </a:rPr>
              <a:t>3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Karten</a:t>
            </a:r>
            <a:r>
              <a:rPr sz="6600" b="1" smtClean="0">
                <a:latin typeface="+mj-lt"/>
              </a:rPr>
              <a:t>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32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Wann kam SBUS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zum ersten Mal zum Einsatz?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33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20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Wer bauete den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ersten Mac?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34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Wer hat Bluetooth entwickelt?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35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Für was steht die Abkürzung RAID?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36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Wann erschien FreeBSD 4.0?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37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Welchen Begriff für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ein ganzes Genre prägte der Roman "Neuromancer"?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571472" y="5072074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85786" y="5143512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38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571612"/>
            <a:ext cx="8186766" cy="4714908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 hoch ist der Widerstand bei RG58 LAN-Verkabelung?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58016" y="5072074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Wann wurde das WOW-Signal empfangen?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39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6600" b="1" spc="-150" dirty="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dirty="0" smtClean="0">
                <a:latin typeface="+mj-lt"/>
              </a:rPr>
              <a:t>W</a:t>
            </a:r>
            <a:r>
              <a:rPr sz="6600" b="1" smtClean="0">
                <a:latin typeface="+mj-lt"/>
              </a:rPr>
              <a:t>as beschreibt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ACPI Zustand S4?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428596" y="4929198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42910" y="5000636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40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Mit wieviel Volt arbeiten Nokia Handys </a:t>
            </a:r>
            <a:r>
              <a:rPr sz="6600" b="1" smtClean="0">
                <a:latin typeface="+mj-lt"/>
              </a:rPr>
              <a:t>bis </a:t>
            </a:r>
            <a:r>
              <a:rPr sz="6600" b="1" smtClean="0">
                <a:latin typeface="+mj-lt"/>
              </a:rPr>
              <a:t/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Baujahr </a:t>
            </a:r>
            <a:r>
              <a:rPr sz="6600" b="1" smtClean="0">
                <a:latin typeface="+mj-lt"/>
              </a:rPr>
              <a:t>2003?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285720" y="35716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500034" y="42860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41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928670"/>
            <a:ext cx="8186766" cy="535785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Wofür steht YaST?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715140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929454" y="5072074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42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928670"/>
            <a:ext cx="8186766" cy="535785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Mit welcher Versionsnummer wurde SuSE Linux erstmalig veröffentlicht?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7358082" y="214290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786710" y="285728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4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928670"/>
            <a:ext cx="8186766" cy="535785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Was ist das IPv6-Äquivalent von 127.0.0.1?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357158" y="4857760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85786" y="4929198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5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571612"/>
            <a:ext cx="8186766" cy="4714908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R="0" lvl="0" indent="0" algn="ctr" defTabSz="914400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Welches Tier ist auf dem O'Reilly Buch zu Java abgebildet?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58016" y="5157629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6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000108"/>
            <a:ext cx="8186766" cy="5286412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sz="6600" b="1" spc="-150" smtClean="0">
              <a:ln/>
              <a:effectLst>
                <a:reflection blurRad="12700" stA="50000" endPos="50000" dir="5400000" sy="-100000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6600" b="1" smtClean="0">
                <a:latin typeface="+mj-lt"/>
              </a:rPr>
              <a:t>Wieviel Watt sind </a:t>
            </a:r>
            <a:br>
              <a:rPr sz="6600" b="1" smtClean="0">
                <a:latin typeface="+mj-lt"/>
              </a:rPr>
            </a:br>
            <a:r>
              <a:rPr sz="6600" b="1" smtClean="0">
                <a:latin typeface="+mj-lt"/>
              </a:rPr>
              <a:t>ein PS?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58016" y="5072074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7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 descr="ccchd%20background.jpg"/>
          <p:cNvPicPr>
            <a:picLocks noChangeAspect="1"/>
          </p:cNvPicPr>
          <p:nvPr/>
        </p:nvPicPr>
        <p:blipFill>
          <a:blip r:embed="rId2">
            <a:lum bright="-90000"/>
          </a:blip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6" name="Rectangle 3"/>
          <p:cNvSpPr txBox="1">
            <a:spLocks/>
          </p:cNvSpPr>
          <p:nvPr/>
        </p:nvSpPr>
        <p:spPr>
          <a:xfrm>
            <a:off x="500034" y="1571612"/>
            <a:ext cx="8186766" cy="4714908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ood" dir="t">
                <a:rot lat="0" lon="0" rev="7500000"/>
              </a:lightRig>
            </a:scene3d>
          </a:bodyPr>
          <a:lstStyle>
            <a:extLst/>
          </a:lstStyle>
          <a:p>
            <a:pPr algn="ctr">
              <a:spcBef>
                <a:spcPct val="0"/>
              </a:spcBef>
            </a:pPr>
            <a:r>
              <a:rPr sz="6600" b="1" smtClean="0">
                <a:latin typeface="+mj-lt"/>
              </a:rPr>
              <a:t>Wie ist der Name der letzten tragbaren Spielekonsole von Atari?</a:t>
            </a:r>
            <a:endParaRPr sz="6600" b="1" dirty="0" smtClean="0">
              <a:latin typeface="+mj-lt"/>
            </a:endParaRPr>
          </a:p>
        </p:txBody>
      </p:sp>
      <p:sp>
        <p:nvSpPr>
          <p:cNvPr id="5" name="Stern mit 8 Zacken 4"/>
          <p:cNvSpPr/>
          <p:nvPr/>
        </p:nvSpPr>
        <p:spPr>
          <a:xfrm>
            <a:off x="6429388" y="5000636"/>
            <a:ext cx="1500198" cy="155734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6858016" y="5157629"/>
            <a:ext cx="9286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7200" smtClean="0"/>
              <a:t>8</a:t>
            </a:r>
            <a:endParaRPr lang="de-DE" sz="6000" dirty="0"/>
          </a:p>
        </p:txBody>
      </p:sp>
    </p:spTree>
  </p:cSld>
  <p:clrMapOvr>
    <a:masterClrMapping/>
  </p:clrMapOvr>
  <p:transition advClick="0" advTm="12000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299</Words>
  <PresentationFormat>Bildschirmpräsentation (4:3)</PresentationFormat>
  <Paragraphs>124</Paragraphs>
  <Slides>43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43</vt:i4>
      </vt:variant>
    </vt:vector>
  </HeadingPairs>
  <TitlesOfParts>
    <vt:vector size="44" baseType="lpstr">
      <vt:lpstr>IntroducingPowerPoint2007</vt:lpstr>
      <vt:lpstr>Quiz      2008-03-20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  <vt:lpstr>Folie 34</vt:lpstr>
      <vt:lpstr>Folie 35</vt:lpstr>
      <vt:lpstr>Folie 36</vt:lpstr>
      <vt:lpstr>Folie 37</vt:lpstr>
      <vt:lpstr>Folie 38</vt:lpstr>
      <vt:lpstr>Folie 39</vt:lpstr>
      <vt:lpstr>Folie 40</vt:lpstr>
      <vt:lpstr>Folie 41</vt:lpstr>
      <vt:lpstr>Folie 42</vt:lpstr>
      <vt:lpstr>Folie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2008-03-13T09:21:47Z</dcterms:created>
  <dcterms:modified xsi:type="dcterms:W3CDTF">2008-03-20T17:04:41Z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1031</vt:i4>
  </property>
  <property fmtid="{D5CDD505-2E9C-101B-9397-08002B2CF9AE}" pid="3" name="_Version">
    <vt:lpwstr>12.0.4518</vt:lpwstr>
  </property>
</Properties>
</file>