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299" r:id="rId3"/>
    <p:sldId id="269" r:id="rId4"/>
    <p:sldId id="278" r:id="rId5"/>
    <p:sldId id="271" r:id="rId6"/>
    <p:sldId id="275" r:id="rId7"/>
    <p:sldId id="274" r:id="rId8"/>
    <p:sldId id="280" r:id="rId9"/>
    <p:sldId id="272" r:id="rId10"/>
    <p:sldId id="277" r:id="rId11"/>
    <p:sldId id="270" r:id="rId12"/>
    <p:sldId id="276" r:id="rId13"/>
    <p:sldId id="285" r:id="rId14"/>
    <p:sldId id="279" r:id="rId15"/>
    <p:sldId id="286" r:id="rId16"/>
    <p:sldId id="282" r:id="rId17"/>
    <p:sldId id="284" r:id="rId18"/>
    <p:sldId id="297" r:id="rId19"/>
    <p:sldId id="281" r:id="rId20"/>
    <p:sldId id="289" r:id="rId21"/>
    <p:sldId id="283" r:id="rId22"/>
    <p:sldId id="300" r:id="rId23"/>
    <p:sldId id="287" r:id="rId24"/>
    <p:sldId id="290" r:id="rId25"/>
    <p:sldId id="301" r:id="rId26"/>
    <p:sldId id="294" r:id="rId27"/>
    <p:sldId id="292" r:id="rId28"/>
    <p:sldId id="288" r:id="rId29"/>
    <p:sldId id="291" r:id="rId30"/>
    <p:sldId id="298" r:id="rId31"/>
    <p:sldId id="304" r:id="rId32"/>
    <p:sldId id="296" r:id="rId33"/>
    <p:sldId id="305" r:id="rId34"/>
    <p:sldId id="293" r:id="rId35"/>
    <p:sldId id="295" r:id="rId36"/>
    <p:sldId id="307" r:id="rId37"/>
    <p:sldId id="306" r:id="rId38"/>
    <p:sldId id="303" r:id="rId39"/>
    <p:sldId id="302" r:id="rId40"/>
    <p:sldId id="308" r:id="rId41"/>
    <p:sldId id="309" r:id="rId42"/>
    <p:sldId id="310" r:id="rId43"/>
    <p:sldId id="273" r:id="rId44"/>
  </p:sldIdLst>
  <p:sldSz cx="9144000" cy="6858000" type="screen4x3"/>
  <p:notesSz cx="6858000" cy="9144000"/>
  <p:defaultTextStyle>
    <a:lvl1pPr marL="0" algn="l" rtl="0" latinLnBrk="0">
      <a:defRPr lang="de-DE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de-DE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de-DE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de-DE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de-DE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de-DE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de-DE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de-DE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de-DE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94CBE-6E2D-4464-ABB4-A8C0815A58B6}" type="datetimeFigureOut">
              <a:rPr lang="de-DE" smtClean="0"/>
              <a:t>20.03.2008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8366E-AFA1-4109-AD89-71DAF21AF646}" type="slidenum">
              <a:rPr lang="de-DE" smtClean="0"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de-DE" sz="1200"/>
            </a:lvl1pPr>
            <a:extLst/>
          </a:lstStyle>
          <a:p>
            <a:endParaRPr lang="de-D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de-DE" sz="1200"/>
            </a:lvl1pPr>
            <a:extLst/>
          </a:lstStyle>
          <a:p>
            <a:fld id="{C238408C-6839-46EE-8131-EDA75C487F2E}" type="datetimeFigureOut">
              <a:rPr/>
              <a:pPr/>
              <a:t>30.6.2006</a:t>
            </a:fld>
            <a:endParaRPr lang="de-D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de-D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de-DE" sz="1200"/>
            </a:lvl1pPr>
            <a:extLst/>
          </a:lstStyle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de-DE" sz="1200"/>
            </a:lvl1pPr>
            <a:extLst/>
          </a:lstStyle>
          <a:p>
            <a:fld id="{87D77045-401A-4D5E-BFE3-54C21A8A6634}" type="slidenum">
              <a:rPr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de-DE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de-DE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de-DE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de-DE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de-DE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de-DE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de-DE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de-DE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de-DE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1</a:t>
            </a:fld>
            <a:endParaRPr lang="de-D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3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de-DE" dirty="0"/>
          </a:p>
        </p:txBody>
      </p:sp>
      <p:sp>
        <p:nvSpPr>
          <p:cNvPr id="36" name="Shape 35"/>
          <p:cNvSpPr>
            <a:spLocks/>
          </p:cNvSpPr>
          <p:nvPr/>
        </p:nvSpPr>
        <p:spPr bwMode="auto">
          <a:xfrm>
            <a:off x="4821864" y="1066800"/>
            <a:ext cx="4343400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de-DE" dirty="0"/>
          </a:p>
        </p:txBody>
      </p:sp>
      <p:sp>
        <p:nvSpPr>
          <p:cNvPr id="43" name="Shape 42"/>
          <p:cNvSpPr>
            <a:spLocks/>
          </p:cNvSpPr>
          <p:nvPr/>
        </p:nvSpPr>
        <p:spPr bwMode="auto">
          <a:xfrm>
            <a:off x="290624" y="-14176"/>
            <a:ext cx="5562600" cy="6553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de-DE" dirty="0"/>
          </a:p>
        </p:txBody>
      </p:sp>
      <p:sp>
        <p:nvSpPr>
          <p:cNvPr id="22" name="Shape 21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de-DE" dirty="0"/>
          </a:p>
        </p:txBody>
      </p:sp>
      <p:sp>
        <p:nvSpPr>
          <p:cNvPr id="24" name="Shape 23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de-DE" dirty="0"/>
          </a:p>
        </p:txBody>
      </p:sp>
      <p:sp>
        <p:nvSpPr>
          <p:cNvPr id="26" name="Shape 25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de-DE" dirty="0"/>
          </a:p>
        </p:txBody>
      </p:sp>
      <p:sp>
        <p:nvSpPr>
          <p:cNvPr id="27" name="Shape 26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de-DE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>
            <a:extLst/>
          </a:lstStyle>
          <a:p>
            <a:fld id="{743653DA-8BF4-4869-96FE-9BCF43372D46}" type="datetimeFigureOut">
              <a:rPr/>
              <a:pPr/>
              <a:t>30.6.2006</a:t>
            </a:fld>
            <a:endParaRPr kumimoji="0" lang="de-DE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endParaRPr kumimoji="0" lang="de-DE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>
            <a:extLst/>
          </a:lstStyle>
          <a:p>
            <a:fld id="{72AC53DF-4216-466D-99A7-94400E6C2A25}" type="slidenum">
              <a:rPr/>
              <a:pPr/>
              <a:t>‹Nr.›</a:t>
            </a:fld>
            <a:endParaRPr kumimoji="0" lang="de-DE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 dirty="0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 dirty="0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 dirty="0"/>
          </a:p>
        </p:txBody>
      </p:sp>
      <p:sp>
        <p:nvSpPr>
          <p:cNvPr id="45" name="Rectangle 44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3400" y="464504"/>
            <a:ext cx="8153400" cy="774192"/>
          </a:xfrm>
        </p:spPr>
        <p:txBody>
          <a:bodyPr/>
          <a:lstStyle>
            <a:lvl1pPr marR="9144" algn="r" eaLnBrk="1" latinLnBrk="0" hangingPunct="1">
              <a:defRPr kumimoji="0" lang="de-DE" sz="3800"/>
            </a:lvl1pPr>
            <a:extLst/>
          </a:lstStyle>
          <a:p>
            <a:pPr eaLnBrk="1" latinLnBrk="0" hangingPunct="1"/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838381" y="1371600"/>
            <a:ext cx="3848419" cy="457200"/>
          </a:xfrm>
        </p:spPr>
        <p:txBody>
          <a:bodyPr tIns="0"/>
          <a:lstStyle>
            <a:lvl1pPr marL="0" indent="0" algn="r" eaLnBrk="1" latinLnBrk="0" hangingPunct="1">
              <a:spcBef>
                <a:spcPts val="0"/>
              </a:spcBef>
              <a:buNone/>
              <a:defRPr kumimoji="0" lang="de-DE" sz="2000">
                <a:solidFill>
                  <a:schemeClr val="tx1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de-DE" smtClean="0"/>
              <a:t>Formatvorlage des Untertitelmasters durch Klicken bearbeiten</a:t>
            </a:r>
            <a:endParaRPr/>
          </a:p>
        </p:txBody>
      </p:sp>
      <p:sp>
        <p:nvSpPr>
          <p:cNvPr id="58" name="Rectangle 5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 dirty="0"/>
          </a:p>
        </p:txBody>
      </p:sp>
      <p:sp>
        <p:nvSpPr>
          <p:cNvPr id="59" name="Rectangle 5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 dirty="0"/>
          </a:p>
        </p:txBody>
      </p:sp>
      <p:sp>
        <p:nvSpPr>
          <p:cNvPr id="60" name="Rectangle 5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 dirty="0"/>
          </a:p>
        </p:txBody>
      </p:sp>
      <p:sp>
        <p:nvSpPr>
          <p:cNvPr id="61" name="Rectangle 6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 dirty="0"/>
          </a:p>
        </p:txBody>
      </p:sp>
      <p:sp>
        <p:nvSpPr>
          <p:cNvPr id="62" name="Rectangle 6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 dirty="0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 dirty="0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 dirty="0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 dirty="0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129108-AC8D-4212-9283-60D9E99BF07A}" type="datetimeFigureOut">
              <a:rPr/>
              <a:pPr/>
              <a:t>30.6.2006</a:t>
            </a:fld>
            <a:endParaRPr kumimoji="0"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‹Nr.›</a:t>
            </a:fld>
            <a:endParaRPr kumimoji="0"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52800"/>
            <a:ext cx="7772400" cy="1974059"/>
          </a:xfrm>
        </p:spPr>
        <p:txBody>
          <a:bodyPr anchor="b"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eaLnBrk="1" latinLnBrk="0" hangingPunct="1">
              <a:buNone/>
              <a:defRPr kumimoji="0" lang="de-DE" sz="4000" b="1" cap="all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</a:defRPr>
            </a:lvl1pPr>
            <a:extLst/>
          </a:lstStyle>
          <a:p>
            <a:pPr eaLnBrk="1" latinLnBrk="0" hangingPunct="1"/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334000"/>
            <a:ext cx="7772400" cy="1052512"/>
          </a:xfrm>
        </p:spPr>
        <p:txBody>
          <a:bodyPr anchor="t"/>
          <a:lstStyle>
            <a:lvl1pPr marL="374904" eaLnBrk="1" latinLnBrk="0" hangingPunct="1">
              <a:buNone/>
              <a:defRPr kumimoji="0" lang="de-DE" sz="20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de-DE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de-DE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de-DE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de-DE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ED3D3-6235-4F4C-B439-DF277FB555A7}" type="datetimeFigureOut">
              <a:rPr/>
              <a:pPr/>
              <a:t>30.6.2006</a:t>
            </a:fld>
            <a:endParaRPr kumimoji="0"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endParaRPr kumimoji="0"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‹Nr.›</a:t>
            </a:fld>
            <a:endParaRPr kumimoji="0" lang="de-D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1295400"/>
          </a:xfrm>
        </p:spPr>
        <p:txBody>
          <a:bodyPr anchor="ctr"/>
          <a:lstStyle>
            <a:extLst/>
          </a:lstStyle>
          <a:p>
            <a:pPr eaLnBrk="1" latinLnBrk="0" hangingPunct="1"/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038600" cy="4525963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lang="de-DE" sz="2000"/>
            </a:lvl1pPr>
            <a:lvl2pPr eaLnBrk="1" latinLnBrk="0" hangingPunct="1">
              <a:defRPr kumimoji="0" lang="de-DE" sz="2400"/>
            </a:lvl2pPr>
            <a:lvl3pPr eaLnBrk="1" latinLnBrk="0" hangingPunct="1">
              <a:defRPr kumimoji="0" lang="de-DE" sz="2000"/>
            </a:lvl3pPr>
            <a:lvl4pPr eaLnBrk="1" latinLnBrk="0" hangingPunct="1">
              <a:defRPr kumimoji="0" lang="de-DE" sz="1800"/>
            </a:lvl4pPr>
            <a:lvl5pPr eaLnBrk="1" latinLnBrk="0" hangingPunct="1">
              <a:defRPr kumimoji="0" lang="de-DE"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600200"/>
            <a:ext cx="4038600" cy="4525963"/>
          </a:xfrm>
        </p:spPr>
        <p:txBody>
          <a:bodyPr/>
          <a:lstStyle>
            <a:lvl1pPr eaLnBrk="1" latinLnBrk="0" hangingPunct="1">
              <a:defRPr kumimoji="0" lang="de-DE" sz="2800"/>
            </a:lvl1pPr>
            <a:lvl2pPr eaLnBrk="1" latinLnBrk="0" hangingPunct="1">
              <a:defRPr kumimoji="0" lang="de-DE" sz="2400"/>
            </a:lvl2pPr>
            <a:lvl3pPr eaLnBrk="1" latinLnBrk="0" hangingPunct="1">
              <a:defRPr kumimoji="0" lang="de-DE" sz="2000"/>
            </a:lvl3pPr>
            <a:lvl4pPr eaLnBrk="1" latinLnBrk="0" hangingPunct="1">
              <a:defRPr kumimoji="0" lang="de-DE" sz="1800"/>
            </a:lvl4pPr>
            <a:lvl5pPr eaLnBrk="1" latinLnBrk="0" hangingPunct="1">
              <a:defRPr kumimoji="0" lang="de-DE"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5F1E3E-4B2F-4895-B65E-28B2E64F39F6}" type="datetimeFigureOut">
              <a:rPr/>
              <a:pPr/>
              <a:t>30.6.2006</a:t>
            </a:fld>
            <a:endParaRPr kumimoji="0"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‹Nr.›</a:t>
            </a:fld>
            <a:endParaRPr kumimoji="0" lang="de-DE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305044" y="3867144"/>
            <a:ext cx="4533900" cy="1601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402264"/>
            <a:ext cx="868680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 eaLnBrk="1" latinLnBrk="0" hangingPunct="1">
              <a:defRPr kumimoji="0" lang="de-DE" sz="4000"/>
            </a:lvl1pPr>
            <a:extLst/>
          </a:lstStyle>
          <a:p>
            <a:pPr eaLnBrk="1" latinLnBrk="0" hangingPunct="1"/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 eaLnBrk="1" latinLnBrk="0" hangingPunct="1">
              <a:buNone/>
              <a:defRPr kumimoji="0" lang="de-DE" sz="2400" b="1">
                <a:solidFill>
                  <a:schemeClr val="accent2"/>
                </a:solidFill>
              </a:defRPr>
            </a:lvl1pPr>
            <a:lvl2pPr eaLnBrk="1" latinLnBrk="0" hangingPunct="1">
              <a:buNone/>
              <a:defRPr kumimoji="0" lang="de-DE" sz="2000" b="1"/>
            </a:lvl2pPr>
            <a:lvl3pPr eaLnBrk="1" latinLnBrk="0" hangingPunct="1">
              <a:buNone/>
              <a:defRPr kumimoji="0" lang="de-DE" sz="1800" b="1"/>
            </a:lvl3pPr>
            <a:lvl4pPr eaLnBrk="1" latinLnBrk="0" hangingPunct="1">
              <a:buNone/>
              <a:defRPr kumimoji="0" lang="de-DE" sz="1600" b="1"/>
            </a:lvl4pPr>
            <a:lvl5pPr eaLnBrk="1" latinLnBrk="0" hangingPunct="1">
              <a:buNone/>
              <a:defRPr kumimoji="0" lang="de-DE" sz="1600" b="1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 eaLnBrk="1" latinLnBrk="0" hangingPunct="1">
              <a:buNone/>
              <a:defRPr kumimoji="0" lang="de-DE" sz="2400" b="1">
                <a:solidFill>
                  <a:schemeClr val="accent2"/>
                </a:solidFill>
              </a:defRPr>
            </a:lvl1pPr>
            <a:lvl2pPr eaLnBrk="1" latinLnBrk="0" hangingPunct="1">
              <a:buNone/>
              <a:defRPr kumimoji="0" lang="de-DE" sz="2000" b="1"/>
            </a:lvl2pPr>
            <a:lvl3pPr eaLnBrk="1" latinLnBrk="0" hangingPunct="1">
              <a:buNone/>
              <a:defRPr kumimoji="0" lang="de-DE" sz="1800" b="1"/>
            </a:lvl3pPr>
            <a:lvl4pPr eaLnBrk="1" latinLnBrk="0" hangingPunct="1">
              <a:buNone/>
              <a:defRPr kumimoji="0" lang="de-DE" sz="1600" b="1"/>
            </a:lvl4pPr>
            <a:lvl5pPr eaLnBrk="1" latinLnBrk="0" hangingPunct="1">
              <a:buNone/>
              <a:defRPr kumimoji="0" lang="de-DE" sz="1600" b="1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 eaLnBrk="1" latinLnBrk="0" hangingPunct="1">
              <a:defRPr kumimoji="0" lang="de-DE" sz="2400"/>
            </a:lvl1pPr>
            <a:lvl2pPr eaLnBrk="1" latinLnBrk="0" hangingPunct="1">
              <a:defRPr kumimoji="0" lang="de-DE" sz="2000"/>
            </a:lvl2pPr>
            <a:lvl3pPr eaLnBrk="1" latinLnBrk="0" hangingPunct="1">
              <a:defRPr kumimoji="0" lang="de-DE" sz="1800"/>
            </a:lvl3pPr>
            <a:lvl4pPr eaLnBrk="1" latinLnBrk="0" hangingPunct="1">
              <a:defRPr kumimoji="0" lang="de-DE" sz="1600"/>
            </a:lvl4pPr>
            <a:lvl5pPr eaLnBrk="1" latinLnBrk="0" hangingPunct="1">
              <a:defRPr kumimoji="0" lang="de-DE"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 eaLnBrk="1" latinLnBrk="0" hangingPunct="1">
              <a:defRPr kumimoji="0" lang="de-DE" sz="2400"/>
            </a:lvl1pPr>
            <a:lvl2pPr eaLnBrk="1" latinLnBrk="0" hangingPunct="1">
              <a:defRPr kumimoji="0" lang="de-DE" sz="2000"/>
            </a:lvl2pPr>
            <a:lvl3pPr eaLnBrk="1" latinLnBrk="0" hangingPunct="1">
              <a:defRPr kumimoji="0" lang="de-DE" sz="1800"/>
            </a:lvl3pPr>
            <a:lvl4pPr eaLnBrk="1" latinLnBrk="0" hangingPunct="1">
              <a:defRPr kumimoji="0" lang="de-DE" sz="1600"/>
            </a:lvl4pPr>
            <a:lvl5pPr eaLnBrk="1" latinLnBrk="0" hangingPunct="1">
              <a:defRPr kumimoji="0" lang="de-DE"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085435-8225-4333-BFFA-0096413F0D76}" type="datetimeFigureOut">
              <a:rPr/>
              <a:pPr/>
              <a:t>30.6.2006</a:t>
            </a:fld>
            <a:endParaRPr kumimoji="0"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‹Nr.›</a:t>
            </a:fld>
            <a:endParaRPr kumimoji="0" lang="de-DE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 dirty="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 dirty="0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 eaLnBrk="1" latinLnBrk="0" hangingPunct="1">
              <a:defRPr kumimoji="0" lang="de-DE" sz="4000" cap="none" baseline="0"/>
            </a:lvl1pPr>
            <a:extLst/>
          </a:lstStyle>
          <a:p>
            <a:pPr eaLnBrk="1" latinLnBrk="0" hangingPunct="1"/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83C494-2A87-468C-A21B-CB14FB9ABB00}" type="datetimeFigureOut">
              <a:rPr/>
              <a:pPr/>
              <a:t>30.6.2006</a:t>
            </a:fld>
            <a:endParaRPr kumimoji="0"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‹Nr.›</a:t>
            </a:fld>
            <a:endParaRPr kumimoji="0"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180FA0-5B31-4864-A2BB-719EA5A679C6}" type="datetimeFigureOut">
              <a:rPr/>
              <a:pPr/>
              <a:t>30.6.2006</a:t>
            </a:fld>
            <a:endParaRPr kumimoji="0"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‹Nr.›</a:t>
            </a:fld>
            <a:endParaRPr kumimoji="0"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 eaLnBrk="1" latinLnBrk="0" hangingPunct="1">
              <a:buNone/>
              <a:defRPr kumimoji="0" lang="de-DE" sz="3600" b="0"/>
            </a:lvl1pPr>
            <a:extLst/>
          </a:lstStyle>
          <a:p>
            <a:pPr eaLnBrk="1" latinLnBrk="0" hangingPunct="1"/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 eaLnBrk="1" latinLnBrk="0" hangingPunct="1">
              <a:buNone/>
              <a:defRPr kumimoji="0" lang="de-DE" sz="1800"/>
            </a:lvl1pPr>
            <a:lvl2pPr eaLnBrk="1" latinLnBrk="0" hangingPunct="1">
              <a:buNone/>
              <a:defRPr kumimoji="0" lang="de-DE" sz="1200"/>
            </a:lvl2pPr>
            <a:lvl3pPr eaLnBrk="1" latinLnBrk="0" hangingPunct="1">
              <a:buNone/>
              <a:defRPr kumimoji="0" lang="de-DE" sz="1000"/>
            </a:lvl3pPr>
            <a:lvl4pPr eaLnBrk="1" latinLnBrk="0" hangingPunct="1">
              <a:buNone/>
              <a:defRPr kumimoji="0" lang="de-DE" sz="900"/>
            </a:lvl4pPr>
            <a:lvl5pPr eaLnBrk="1" latinLnBrk="0" hangingPunct="1">
              <a:buNone/>
              <a:defRPr kumimoji="0" lang="de-DE" sz="9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 eaLnBrk="1" latinLnBrk="0" hangingPunct="1">
              <a:defRPr kumimoji="0" lang="de-DE" sz="3200"/>
            </a:lvl1pPr>
            <a:lvl2pPr eaLnBrk="1" latinLnBrk="0" hangingPunct="1">
              <a:defRPr kumimoji="0" lang="de-DE" sz="2800"/>
            </a:lvl2pPr>
            <a:lvl3pPr eaLnBrk="1" latinLnBrk="0" hangingPunct="1">
              <a:defRPr kumimoji="0" lang="de-DE" sz="2400"/>
            </a:lvl3pPr>
            <a:lvl4pPr eaLnBrk="1" latinLnBrk="0" hangingPunct="1">
              <a:defRPr kumimoji="0" lang="de-DE" sz="2000"/>
            </a:lvl4pPr>
            <a:lvl5pPr eaLnBrk="1" latinLnBrk="0" hangingPunct="1">
              <a:defRPr kumimoji="0" lang="de-DE" sz="20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CC0C8-36B8-442A-833D-B6AACE86BB77}" type="datetimeFigureOut">
              <a:rPr/>
              <a:pPr/>
              <a:t>30.6.2006</a:t>
            </a:fld>
            <a:endParaRPr kumimoji="0"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‹Nr.›</a:t>
            </a:fld>
            <a:endParaRPr kumimoji="0" lang="de-D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17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6858000" cy="914400"/>
          </a:xfrm>
        </p:spPr>
        <p:txBody>
          <a:bodyPr anchor="b"/>
          <a:lstStyle>
            <a:lvl1pPr algn="l" eaLnBrk="1" latinLnBrk="0" hangingPunct="1">
              <a:buNone/>
              <a:defRPr kumimoji="0" lang="de-DE" sz="2100" b="0"/>
            </a:lvl1pPr>
            <a:extLst/>
          </a:lstStyle>
          <a:p>
            <a:pPr eaLnBrk="1" latinLnBrk="0" hangingPunct="1"/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6712" y="1905000"/>
            <a:ext cx="8778240" cy="4960144"/>
          </a:xfrm>
        </p:spPr>
        <p:txBody>
          <a:bodyPr/>
          <a:lstStyle>
            <a:lvl1pPr eaLnBrk="1" latinLnBrk="0" hangingPunct="1">
              <a:buNone/>
              <a:defRPr kumimoji="0" lang="de-DE" sz="3200"/>
            </a:lvl1pPr>
            <a:extLst/>
          </a:lstStyle>
          <a:p>
            <a:r>
              <a:rPr kumimoji="0" lang="de-DE" dirty="0" smtClean="0"/>
              <a:t>Bild durch Klicken auf Symbol hinzufügen</a:t>
            </a:r>
            <a:endParaRPr kumimoji="0" lang="de-D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150144"/>
            <a:ext cx="6858000" cy="685800"/>
          </a:xfrm>
        </p:spPr>
        <p:txBody>
          <a:bodyPr/>
          <a:lstStyle>
            <a:lvl1pPr marL="27432" indent="0" eaLnBrk="1" latinLnBrk="0" hangingPunct="1">
              <a:spcBef>
                <a:spcPts val="0"/>
              </a:spcBef>
              <a:buNone/>
              <a:defRPr kumimoji="0" lang="de-DE" sz="1400">
                <a:solidFill>
                  <a:srgbClr val="FFFFFF"/>
                </a:solidFill>
              </a:defRPr>
            </a:lvl1pPr>
            <a:lvl2pPr eaLnBrk="1" latinLnBrk="0" hangingPunct="1">
              <a:defRPr kumimoji="0" lang="de-DE" sz="1200"/>
            </a:lvl2pPr>
            <a:lvl3pPr eaLnBrk="1" latinLnBrk="0" hangingPunct="1">
              <a:defRPr kumimoji="0" lang="de-DE" sz="1000"/>
            </a:lvl3pPr>
            <a:lvl4pPr eaLnBrk="1" latinLnBrk="0" hangingPunct="1">
              <a:defRPr kumimoji="0" lang="de-DE" sz="900"/>
            </a:lvl4pPr>
            <a:lvl5pPr eaLnBrk="1" latinLnBrk="0" hangingPunct="1">
              <a:defRPr kumimoji="0" lang="de-DE" sz="9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</p:txBody>
      </p:sp>
      <p:grpSp>
        <p:nvGrpSpPr>
          <p:cNvPr id="14" name="Group 17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20EC5-AC53-4169-941E-EDF10CD23748}" type="datetimeFigureOut">
              <a:rPr/>
              <a:pPr/>
              <a:t>30.6.2006</a:t>
            </a:fld>
            <a:endParaRPr kumimoji="0"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‹Nr.›</a:t>
            </a:fld>
            <a:endParaRPr kumimoji="0" lang="de-D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 dirty="0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 dirty="0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 dirty="0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 dirty="0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 dirty="0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pPr eaLnBrk="1" latinLnBrk="0" hangingPunct="1"/>
            <a:r>
              <a:rPr kumimoji="0" lang="de-DE" smtClean="0"/>
              <a:t>Titelmasterformat durch Klicken bearbeiten</a:t>
            </a:r>
            <a:endParaRPr kumimoji="0" lang="en-US" smtClean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lang="de-DE" sz="1100">
                <a:solidFill>
                  <a:schemeClr val="tx2"/>
                </a:solidFill>
              </a:defRPr>
            </a:lvl1pPr>
            <a:extLst/>
          </a:lstStyle>
          <a:p>
            <a:fld id="{8D3816DF-213E-421B-92D3-C068DBB023D6}" type="datetimeFigureOut">
              <a:rPr kumimoji="0" lang="de-DE">
                <a:solidFill>
                  <a:schemeClr val="tx2"/>
                </a:solidFill>
              </a:rPr>
              <a:pPr/>
              <a:t>20.03.2008</a:t>
            </a:fld>
            <a:endParaRPr kumimoji="0" lang="de-DE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lang="de-DE" sz="11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de-DE" sz="11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lang="de-DE" sz="1200">
                <a:solidFill>
                  <a:schemeClr val="tx2"/>
                </a:solidFill>
              </a:defRPr>
            </a:lvl1pPr>
            <a:extLst/>
          </a:lstStyle>
          <a:p>
            <a:pPr algn="l"/>
            <a:fld id="{72AC53DF-4216-466D-99A7-94400E6C2A25}" type="slidenum">
              <a:rPr kumimoji="0" lang="de-DE" sz="1200">
                <a:solidFill>
                  <a:schemeClr val="tx2"/>
                </a:solidFill>
              </a:rPr>
              <a:pPr algn="l"/>
              <a:t>‹Nr.›</a:t>
            </a:fld>
            <a:endParaRPr kumimoji="0" lang="de-DE" sz="1200" dirty="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kumimoji="0" lang="de-DE" sz="4000" kern="1200" spc="-150" baseline="0">
          <a:solidFill>
            <a:schemeClr val="tx2">
              <a:satMod val="200000"/>
            </a:schemeClr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SzPct val="95000"/>
        <a:buFont typeface="Wingdings"/>
        <a:buChar char=""/>
        <a:defRPr kumimoji="0" lang="de-DE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lang="de-DE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lang="de-DE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lang="de-DE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lang="de-DE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lang="de-DE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lang="de-DE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lang="de-DE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lang="de-DE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de-DE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de-DE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de-DE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de-DE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de-DE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de-DE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de-DE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de-DE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de-DE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ccchd%20backgroun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de-DE" sz="4800" dirty="0" smtClean="0"/>
              <a:t>Quiz      </a:t>
            </a:r>
            <a:r>
              <a:rPr lang="de-DE" sz="4800" dirty="0" smtClean="0">
                <a:solidFill>
                  <a:schemeClr val="accent1"/>
                </a:solidFill>
              </a:rPr>
              <a:t>2008-03-20</a:t>
            </a:r>
            <a:endParaRPr lang="de-DE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-24"/>
            <a:ext cx="9144000" cy="6858000"/>
          </a:xfrm>
          <a:prstGeom prst="rect">
            <a:avLst/>
          </a:prstGeom>
        </p:spPr>
      </p:pic>
      <p:sp>
        <p:nvSpPr>
          <p:cNvPr id="6" name="Rectangle 3"/>
          <p:cNvSpPr txBox="1">
            <a:spLocks/>
          </p:cNvSpPr>
          <p:nvPr/>
        </p:nvSpPr>
        <p:spPr>
          <a:xfrm>
            <a:off x="500034" y="1571612"/>
            <a:ext cx="8186766" cy="4714908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flood" dir="t">
                <a:rot lat="0" lon="0" rev="7500000"/>
              </a:lightRig>
            </a:scene3d>
          </a:bodyPr>
          <a:lstStyle>
            <a:extLst/>
          </a:lstStyle>
          <a:p>
            <a:pPr marR="0" lvl="0" indent="0" algn="ctr" defTabSz="914400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600" b="1" smtClean="0">
                <a:latin typeface="+mj-lt"/>
              </a:rPr>
              <a:t>Wie ist die fachlich korrekte Bezeichnung für den LAN-Stecker?</a:t>
            </a:r>
            <a:endParaRPr sz="6600" b="1" dirty="0" smtClean="0">
              <a:latin typeface="+mj-lt"/>
            </a:endParaRPr>
          </a:p>
        </p:txBody>
      </p:sp>
      <p:sp>
        <p:nvSpPr>
          <p:cNvPr id="5" name="Stern mit 8 Zacken 4"/>
          <p:cNvSpPr/>
          <p:nvPr/>
        </p:nvSpPr>
        <p:spPr>
          <a:xfrm>
            <a:off x="6429388" y="5000636"/>
            <a:ext cx="1500198" cy="155734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6858016" y="5000636"/>
            <a:ext cx="928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7200" smtClean="0"/>
              <a:t>9</a:t>
            </a:r>
            <a:endParaRPr lang="de-DE" sz="6000" dirty="0"/>
          </a:p>
        </p:txBody>
      </p:sp>
    </p:spTree>
  </p:cSld>
  <p:clrMapOvr>
    <a:masterClrMapping/>
  </p:clrMapOvr>
  <p:transition advClick="0" advTm="12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-24"/>
            <a:ext cx="9144000" cy="6858000"/>
          </a:xfrm>
          <a:prstGeom prst="rect">
            <a:avLst/>
          </a:prstGeom>
        </p:spPr>
      </p:pic>
      <p:sp>
        <p:nvSpPr>
          <p:cNvPr id="6" name="Rectangle 3"/>
          <p:cNvSpPr txBox="1">
            <a:spLocks/>
          </p:cNvSpPr>
          <p:nvPr/>
        </p:nvSpPr>
        <p:spPr>
          <a:xfrm>
            <a:off x="500034" y="1000108"/>
            <a:ext cx="8186766" cy="5286412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flood" dir="t">
                <a:rot lat="0" lon="0" rev="7500000"/>
              </a:lightRig>
            </a:scene3d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600" b="1" smtClean="0">
                <a:latin typeface="+mj-lt"/>
              </a:rPr>
              <a:t>Wie hies der kürzlich verstorbene Computerkritiker und "Ketzer der Informatik"?</a:t>
            </a:r>
            <a:endParaRPr sz="6600" b="1" dirty="0" smtClean="0">
              <a:latin typeface="+mj-lt"/>
            </a:endParaRPr>
          </a:p>
        </p:txBody>
      </p:sp>
      <p:sp>
        <p:nvSpPr>
          <p:cNvPr id="5" name="Stern mit 8 Zacken 4"/>
          <p:cNvSpPr/>
          <p:nvPr/>
        </p:nvSpPr>
        <p:spPr>
          <a:xfrm>
            <a:off x="7143768" y="4643446"/>
            <a:ext cx="1500198" cy="155734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7358082" y="4714884"/>
            <a:ext cx="114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7200" smtClean="0"/>
              <a:t>10</a:t>
            </a:r>
            <a:endParaRPr lang="de-DE" sz="6000" dirty="0"/>
          </a:p>
        </p:txBody>
      </p:sp>
    </p:spTree>
  </p:cSld>
  <p:clrMapOvr>
    <a:masterClrMapping/>
  </p:clrMapOvr>
  <p:transition advClick="0" advTm="120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-24"/>
            <a:ext cx="9144000" cy="6858000"/>
          </a:xfrm>
          <a:prstGeom prst="rect">
            <a:avLst/>
          </a:prstGeom>
        </p:spPr>
      </p:pic>
      <p:sp>
        <p:nvSpPr>
          <p:cNvPr id="6" name="Rectangle 3"/>
          <p:cNvSpPr txBox="1">
            <a:spLocks/>
          </p:cNvSpPr>
          <p:nvPr/>
        </p:nvSpPr>
        <p:spPr>
          <a:xfrm>
            <a:off x="500034" y="1000108"/>
            <a:ext cx="8186766" cy="5286412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flood" dir="t">
                <a:rot lat="0" lon="0" rev="7500000"/>
              </a:lightRig>
            </a:scene3d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sz="6600" b="1" spc="-150" smtClean="0">
              <a:ln/>
              <a:effectLst>
                <a:reflection blurRad="12700" stA="50000" endPos="50000" dir="5400000" sy="-100000" rotWithShape="0"/>
              </a:effectLst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sz="6600" b="1" smtClean="0">
                <a:latin typeface="+mj-lt"/>
              </a:rPr>
              <a:t>Was bewirkt die Tastenkombination STOP-A?</a:t>
            </a:r>
            <a:endParaRPr sz="6600" b="1" dirty="0" smtClean="0">
              <a:latin typeface="+mj-lt"/>
            </a:endParaRPr>
          </a:p>
        </p:txBody>
      </p:sp>
      <p:sp>
        <p:nvSpPr>
          <p:cNvPr id="5" name="Stern mit 8 Zacken 4"/>
          <p:cNvSpPr/>
          <p:nvPr/>
        </p:nvSpPr>
        <p:spPr>
          <a:xfrm>
            <a:off x="7143768" y="4643446"/>
            <a:ext cx="1500198" cy="155734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7358082" y="4714884"/>
            <a:ext cx="114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7200" smtClean="0"/>
              <a:t>11</a:t>
            </a:r>
            <a:endParaRPr lang="de-DE" sz="6000" dirty="0"/>
          </a:p>
        </p:txBody>
      </p:sp>
    </p:spTree>
  </p:cSld>
  <p:clrMapOvr>
    <a:masterClrMapping/>
  </p:clrMapOvr>
  <p:transition advClick="0" advTm="120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-24"/>
            <a:ext cx="9144000" cy="6858000"/>
          </a:xfrm>
          <a:prstGeom prst="rect">
            <a:avLst/>
          </a:prstGeom>
        </p:spPr>
      </p:pic>
      <p:sp>
        <p:nvSpPr>
          <p:cNvPr id="6" name="Rectangle 3"/>
          <p:cNvSpPr txBox="1">
            <a:spLocks/>
          </p:cNvSpPr>
          <p:nvPr/>
        </p:nvSpPr>
        <p:spPr>
          <a:xfrm>
            <a:off x="500034" y="1000108"/>
            <a:ext cx="8186766" cy="5286412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flood" dir="t">
                <a:rot lat="0" lon="0" rev="7500000"/>
              </a:lightRig>
            </a:scene3d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sz="6600" b="1" spc="-150" smtClean="0">
              <a:ln/>
              <a:effectLst>
                <a:reflection blurRad="12700" stA="50000" endPos="50000" dir="5400000" sy="-100000" rotWithShape="0"/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sz="6600" b="1" spc="-150" smtClean="0">
              <a:ln/>
              <a:effectLst>
                <a:reflection blurRad="12700" stA="50000" endPos="50000" dir="5400000" sy="-100000" rotWithShape="0"/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600" b="1" smtClean="0">
                <a:latin typeface="+mj-lt"/>
              </a:rPr>
              <a:t>Was bedeutet </a:t>
            </a:r>
            <a:r>
              <a:rPr sz="6600" b="1" smtClean="0">
                <a:latin typeface="+mj-lt"/>
              </a:rPr>
              <a:t>LDIF</a:t>
            </a:r>
            <a:r>
              <a:rPr sz="6600" b="1" smtClean="0">
                <a:latin typeface="+mj-lt"/>
              </a:rPr>
              <a:t>?</a:t>
            </a:r>
            <a:endParaRPr sz="6600" b="1" dirty="0" smtClean="0">
              <a:latin typeface="+mj-lt"/>
            </a:endParaRPr>
          </a:p>
        </p:txBody>
      </p:sp>
      <p:sp>
        <p:nvSpPr>
          <p:cNvPr id="5" name="Stern mit 8 Zacken 4"/>
          <p:cNvSpPr/>
          <p:nvPr/>
        </p:nvSpPr>
        <p:spPr>
          <a:xfrm>
            <a:off x="500034" y="285728"/>
            <a:ext cx="1500198" cy="155734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714348" y="357166"/>
            <a:ext cx="114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7200" smtClean="0"/>
              <a:t>12</a:t>
            </a:r>
            <a:endParaRPr lang="de-DE" sz="6000" dirty="0"/>
          </a:p>
        </p:txBody>
      </p:sp>
    </p:spTree>
  </p:cSld>
  <p:clrMapOvr>
    <a:masterClrMapping/>
  </p:clrMapOvr>
  <p:transition advClick="0" advTm="120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-24"/>
            <a:ext cx="9144000" cy="6858000"/>
          </a:xfrm>
          <a:prstGeom prst="rect">
            <a:avLst/>
          </a:prstGeom>
        </p:spPr>
      </p:pic>
      <p:sp>
        <p:nvSpPr>
          <p:cNvPr id="6" name="Rectangle 3"/>
          <p:cNvSpPr txBox="1">
            <a:spLocks/>
          </p:cNvSpPr>
          <p:nvPr/>
        </p:nvSpPr>
        <p:spPr>
          <a:xfrm>
            <a:off x="500034" y="1000108"/>
            <a:ext cx="8186766" cy="5286412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flood" dir="t">
                <a:rot lat="0" lon="0" rev="7500000"/>
              </a:lightRig>
            </a:scene3d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sz="6600" b="1" spc="-150" smtClean="0">
              <a:ln/>
              <a:effectLst>
                <a:reflection blurRad="12700" stA="50000" endPos="50000" dir="5400000" sy="-100000" rotWithShape="0"/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sz="6600" b="1" spc="-150" smtClean="0">
              <a:ln/>
              <a:effectLst>
                <a:reflection blurRad="12700" stA="50000" endPos="50000" dir="5400000" sy="-100000" rotWithShape="0"/>
              </a:effectLst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sz="6600" b="1" smtClean="0">
                <a:latin typeface="+mj-lt"/>
              </a:rPr>
              <a:t>Wieviel cm sind 19"?</a:t>
            </a:r>
            <a:endParaRPr sz="6600" b="1" dirty="0" smtClean="0">
              <a:latin typeface="+mj-lt"/>
            </a:endParaRPr>
          </a:p>
        </p:txBody>
      </p:sp>
      <p:sp>
        <p:nvSpPr>
          <p:cNvPr id="5" name="Stern mit 8 Zacken 4"/>
          <p:cNvSpPr/>
          <p:nvPr/>
        </p:nvSpPr>
        <p:spPr>
          <a:xfrm>
            <a:off x="7143768" y="4643446"/>
            <a:ext cx="1500198" cy="155734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7358082" y="4714884"/>
            <a:ext cx="114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7200" smtClean="0"/>
              <a:t>13</a:t>
            </a:r>
            <a:endParaRPr lang="de-DE" sz="6000" dirty="0"/>
          </a:p>
        </p:txBody>
      </p:sp>
    </p:spTree>
  </p:cSld>
  <p:clrMapOvr>
    <a:masterClrMapping/>
  </p:clrMapOvr>
  <p:transition advClick="0" advTm="120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-24"/>
            <a:ext cx="9144000" cy="6858000"/>
          </a:xfrm>
          <a:prstGeom prst="rect">
            <a:avLst/>
          </a:prstGeom>
        </p:spPr>
      </p:pic>
      <p:sp>
        <p:nvSpPr>
          <p:cNvPr id="6" name="Rectangle 3"/>
          <p:cNvSpPr txBox="1">
            <a:spLocks/>
          </p:cNvSpPr>
          <p:nvPr/>
        </p:nvSpPr>
        <p:spPr>
          <a:xfrm>
            <a:off x="500034" y="1000108"/>
            <a:ext cx="8186766" cy="5286412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flood" dir="t">
                <a:rot lat="0" lon="0" rev="7500000"/>
              </a:lightRig>
            </a:scene3d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sz="6600" b="1" spc="-150" smtClean="0">
              <a:ln/>
              <a:effectLst>
                <a:reflection blurRad="12700" stA="50000" endPos="50000" dir="5400000" sy="-100000" rotWithShape="0"/>
              </a:effectLst>
              <a:latin typeface="+mj-lt"/>
              <a:ea typeface="+mj-ea"/>
              <a:cs typeface="+mj-cs"/>
            </a:endParaRPr>
          </a:p>
          <a:p>
            <a:pPr marR="0" lvl="0" indent="0" algn="ctr" defTabSz="914400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600" b="1" smtClean="0">
                <a:latin typeface="+mj-lt"/>
              </a:rPr>
              <a:t>Wofür steht POWER?</a:t>
            </a:r>
          </a:p>
          <a:p>
            <a:pPr marR="0" lvl="0" indent="0" algn="ctr" defTabSz="914400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600" b="1" smtClean="0">
                <a:latin typeface="+mj-lt"/>
              </a:rPr>
              <a:t>(CPUs)</a:t>
            </a:r>
            <a:endParaRPr sz="6600" b="1" dirty="0" smtClean="0">
              <a:latin typeface="+mj-lt"/>
            </a:endParaRPr>
          </a:p>
        </p:txBody>
      </p:sp>
      <p:sp>
        <p:nvSpPr>
          <p:cNvPr id="5" name="Stern mit 8 Zacken 4"/>
          <p:cNvSpPr/>
          <p:nvPr/>
        </p:nvSpPr>
        <p:spPr>
          <a:xfrm>
            <a:off x="857224" y="4429132"/>
            <a:ext cx="1500198" cy="155734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1071538" y="4500570"/>
            <a:ext cx="114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7200" smtClean="0"/>
              <a:t>14</a:t>
            </a:r>
            <a:endParaRPr lang="de-DE" sz="6000" dirty="0"/>
          </a:p>
        </p:txBody>
      </p:sp>
    </p:spTree>
  </p:cSld>
  <p:clrMapOvr>
    <a:masterClrMapping/>
  </p:clrMapOvr>
  <p:transition advClick="0" advTm="120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-24"/>
            <a:ext cx="9144000" cy="6858000"/>
          </a:xfrm>
          <a:prstGeom prst="rect">
            <a:avLst/>
          </a:prstGeom>
        </p:spPr>
      </p:pic>
      <p:sp>
        <p:nvSpPr>
          <p:cNvPr id="6" name="Rectangle 3"/>
          <p:cNvSpPr txBox="1">
            <a:spLocks/>
          </p:cNvSpPr>
          <p:nvPr/>
        </p:nvSpPr>
        <p:spPr>
          <a:xfrm>
            <a:off x="500034" y="1000108"/>
            <a:ext cx="8186766" cy="5286412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flood" dir="t">
                <a:rot lat="0" lon="0" rev="7500000"/>
              </a:lightRig>
            </a:scene3d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sz="6600" b="1" spc="-150" smtClean="0">
              <a:ln/>
              <a:effectLst>
                <a:reflection blurRad="12700" stA="50000" endPos="50000" dir="5400000" sy="-100000" rotWithShape="0"/>
              </a:effectLst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sz="6600" b="1" smtClean="0">
                <a:latin typeface="+mj-lt"/>
              </a:rPr>
              <a:t>Zu welchen IRC-Server hat "shell</a:t>
            </a:r>
            <a:r>
              <a:rPr sz="6600" b="1" smtClean="0">
                <a:latin typeface="+mj-lt"/>
              </a:rPr>
              <a:t>" </a:t>
            </a:r>
            <a:r>
              <a:rPr sz="6600" b="1" smtClean="0">
                <a:latin typeface="+mj-lt"/>
              </a:rPr>
              <a:t/>
            </a:r>
            <a:br>
              <a:rPr sz="6600" b="1" smtClean="0">
                <a:latin typeface="+mj-lt"/>
              </a:rPr>
            </a:br>
            <a:r>
              <a:rPr sz="6600" b="1" smtClean="0">
                <a:latin typeface="+mj-lt"/>
              </a:rPr>
              <a:t>eine </a:t>
            </a:r>
            <a:r>
              <a:rPr sz="6600" b="1" smtClean="0">
                <a:latin typeface="+mj-lt"/>
              </a:rPr>
              <a:t>I-Line?</a:t>
            </a:r>
            <a:endParaRPr sz="6600" b="1" dirty="0" smtClean="0">
              <a:latin typeface="+mj-lt"/>
            </a:endParaRPr>
          </a:p>
        </p:txBody>
      </p:sp>
      <p:sp>
        <p:nvSpPr>
          <p:cNvPr id="5" name="Stern mit 8 Zacken 4"/>
          <p:cNvSpPr/>
          <p:nvPr/>
        </p:nvSpPr>
        <p:spPr>
          <a:xfrm>
            <a:off x="7143768" y="4643446"/>
            <a:ext cx="1500198" cy="155734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7358082" y="4714884"/>
            <a:ext cx="114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7200" smtClean="0"/>
              <a:t>15</a:t>
            </a:r>
            <a:endParaRPr lang="de-DE" sz="6000" dirty="0"/>
          </a:p>
        </p:txBody>
      </p:sp>
    </p:spTree>
  </p:cSld>
  <p:clrMapOvr>
    <a:masterClrMapping/>
  </p:clrMapOvr>
  <p:transition advClick="0" advTm="120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-24"/>
            <a:ext cx="9144000" cy="6858000"/>
          </a:xfrm>
          <a:prstGeom prst="rect">
            <a:avLst/>
          </a:prstGeom>
        </p:spPr>
      </p:pic>
      <p:sp>
        <p:nvSpPr>
          <p:cNvPr id="6" name="Rectangle 3"/>
          <p:cNvSpPr txBox="1">
            <a:spLocks/>
          </p:cNvSpPr>
          <p:nvPr/>
        </p:nvSpPr>
        <p:spPr>
          <a:xfrm>
            <a:off x="500034" y="1000108"/>
            <a:ext cx="8186766" cy="5286412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flood" dir="t">
                <a:rot lat="0" lon="0" rev="7500000"/>
              </a:lightRig>
            </a:scene3d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600" b="1" dirty="0" smtClean="0">
                <a:latin typeface="+mj-lt"/>
              </a:rPr>
              <a:t>W</a:t>
            </a:r>
            <a:r>
              <a:rPr sz="6600" b="1" smtClean="0">
                <a:latin typeface="+mj-lt"/>
              </a:rPr>
              <a:t>elche populäre Darkwave/Gothic Band produziert Musikstücke auf C64 und Atari?</a:t>
            </a:r>
            <a:endParaRPr sz="6600" b="1" dirty="0" smtClean="0">
              <a:latin typeface="+mj-lt"/>
            </a:endParaRPr>
          </a:p>
        </p:txBody>
      </p:sp>
      <p:sp>
        <p:nvSpPr>
          <p:cNvPr id="5" name="Stern mit 8 Zacken 4"/>
          <p:cNvSpPr/>
          <p:nvPr/>
        </p:nvSpPr>
        <p:spPr>
          <a:xfrm>
            <a:off x="7143768" y="5072074"/>
            <a:ext cx="1500198" cy="155734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7358082" y="5143512"/>
            <a:ext cx="114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7200" smtClean="0"/>
              <a:t>16</a:t>
            </a:r>
            <a:endParaRPr lang="de-DE" sz="6000" dirty="0"/>
          </a:p>
        </p:txBody>
      </p:sp>
    </p:spTree>
  </p:cSld>
  <p:clrMapOvr>
    <a:masterClrMapping/>
  </p:clrMapOvr>
  <p:transition advClick="0" advTm="120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-24"/>
            <a:ext cx="9144000" cy="6858000"/>
          </a:xfrm>
          <a:prstGeom prst="rect">
            <a:avLst/>
          </a:prstGeom>
        </p:spPr>
      </p:pic>
      <p:sp>
        <p:nvSpPr>
          <p:cNvPr id="6" name="Rectangle 3"/>
          <p:cNvSpPr txBox="1">
            <a:spLocks/>
          </p:cNvSpPr>
          <p:nvPr/>
        </p:nvSpPr>
        <p:spPr>
          <a:xfrm>
            <a:off x="500034" y="1000108"/>
            <a:ext cx="8186766" cy="5286412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flood" dir="t">
                <a:rot lat="0" lon="0" rev="7500000"/>
              </a:lightRig>
            </a:scene3d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sz="6600" b="1" spc="-150" smtClean="0">
              <a:ln/>
              <a:effectLst>
                <a:reflection blurRad="12700" stA="50000" endPos="50000" dir="5400000" sy="-100000" rotWithShape="0"/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600" b="1" spc="-150" smtClean="0">
                <a:ln/>
                <a:effectLst>
                  <a:reflection blurRad="12700" stA="50000" endPos="50000" dir="5400000" sy="-100000" rotWithShape="0"/>
                </a:effectLst>
                <a:latin typeface="+mj-lt"/>
                <a:ea typeface="+mj-ea"/>
                <a:cs typeface="+mj-cs"/>
              </a:rPr>
              <a:t>An welchen Computer schloß man erstmals Geräte per ADB an?</a:t>
            </a:r>
            <a:endParaRPr sz="6600" b="1" spc="-150" dirty="0" smtClean="0">
              <a:ln/>
              <a:effectLst>
                <a:reflection blurRad="12700" stA="50000" endPos="50000" dir="5400000" sy="-100000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Stern mit 8 Zacken 4"/>
          <p:cNvSpPr/>
          <p:nvPr/>
        </p:nvSpPr>
        <p:spPr>
          <a:xfrm>
            <a:off x="357158" y="357166"/>
            <a:ext cx="1500198" cy="155734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571472" y="428604"/>
            <a:ext cx="114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7200" smtClean="0"/>
              <a:t>17</a:t>
            </a:r>
            <a:endParaRPr lang="de-DE" sz="6000" dirty="0"/>
          </a:p>
        </p:txBody>
      </p:sp>
    </p:spTree>
  </p:cSld>
  <p:clrMapOvr>
    <a:masterClrMapping/>
  </p:clrMapOvr>
  <p:transition advClick="0" advTm="120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-24"/>
            <a:ext cx="9144000" cy="6858000"/>
          </a:xfrm>
          <a:prstGeom prst="rect">
            <a:avLst/>
          </a:prstGeom>
        </p:spPr>
      </p:pic>
      <p:sp>
        <p:nvSpPr>
          <p:cNvPr id="6" name="Rectangle 3"/>
          <p:cNvSpPr txBox="1">
            <a:spLocks/>
          </p:cNvSpPr>
          <p:nvPr/>
        </p:nvSpPr>
        <p:spPr>
          <a:xfrm>
            <a:off x="500034" y="1000108"/>
            <a:ext cx="8186766" cy="5286412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flood" dir="t">
                <a:rot lat="0" lon="0" rev="7500000"/>
              </a:lightRig>
            </a:scene3d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600" b="1" smtClean="0">
                <a:latin typeface="+mj-lt"/>
              </a:rPr>
              <a:t>Welchen Namen hat der ausgehöhlte Kürbis, aus dem traditionell Mate getrunken wird?</a:t>
            </a:r>
            <a:endParaRPr sz="6600" b="1" dirty="0" smtClean="0">
              <a:latin typeface="+mj-lt"/>
            </a:endParaRPr>
          </a:p>
        </p:txBody>
      </p:sp>
      <p:sp>
        <p:nvSpPr>
          <p:cNvPr id="5" name="Stern mit 8 Zacken 4"/>
          <p:cNvSpPr/>
          <p:nvPr/>
        </p:nvSpPr>
        <p:spPr>
          <a:xfrm>
            <a:off x="7643802" y="5143512"/>
            <a:ext cx="1500198" cy="155734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7858116" y="5214950"/>
            <a:ext cx="114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7200" smtClean="0"/>
              <a:t>18</a:t>
            </a:r>
            <a:endParaRPr lang="de-DE" sz="6000" dirty="0"/>
          </a:p>
        </p:txBody>
      </p:sp>
    </p:spTree>
  </p:cSld>
  <p:clrMapOvr>
    <a:masterClrMapping/>
  </p:clrMapOvr>
  <p:transition advClick="0" advTm="12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-24"/>
            <a:ext cx="9144000" cy="6858000"/>
          </a:xfrm>
          <a:prstGeom prst="rect">
            <a:avLst/>
          </a:prstGeom>
        </p:spPr>
      </p:pic>
      <p:sp>
        <p:nvSpPr>
          <p:cNvPr id="6" name="Rectangle 3"/>
          <p:cNvSpPr txBox="1">
            <a:spLocks/>
          </p:cNvSpPr>
          <p:nvPr/>
        </p:nvSpPr>
        <p:spPr>
          <a:xfrm>
            <a:off x="500034" y="1000108"/>
            <a:ext cx="8186766" cy="5286412"/>
          </a:xfrm>
          <a:prstGeom prst="rect">
            <a:avLst/>
          </a:prstGeom>
          <a:effectLst/>
          <a:scene3d>
            <a:camera prst="orthographicFront"/>
            <a:lightRig rig="threePt" dir="t"/>
          </a:scene3d>
          <a:sp3d/>
        </p:spPr>
        <p:txBody>
          <a:bodyPr vert="horz" anchor="t">
            <a:noAutofit/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sz="6600" b="1" spc="-150" smtClean="0">
              <a:ln/>
              <a:effectLst>
                <a:reflection blurRad="12700" stA="50000" endPos="50000" dir="5400000" sy="-100000" rotWithShape="0"/>
              </a:effectLst>
              <a:latin typeface="+mj-lt"/>
              <a:ea typeface="+mj-ea"/>
              <a:cs typeface="+mj-cs"/>
            </a:endParaRPr>
          </a:p>
          <a:p>
            <a:pPr marR="0" lvl="0" indent="0" algn="ctr" defTabSz="914400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600" b="1" smtClean="0">
                <a:latin typeface="+mj-lt"/>
              </a:rPr>
              <a:t>Wie nennt man die Oberfläche von OS X?</a:t>
            </a:r>
            <a:endParaRPr sz="6600" b="1" dirty="0" smtClean="0">
              <a:latin typeface="+mj-lt"/>
            </a:endParaRPr>
          </a:p>
        </p:txBody>
      </p:sp>
      <p:sp>
        <p:nvSpPr>
          <p:cNvPr id="9" name="Stern mit 8 Zacken 8"/>
          <p:cNvSpPr/>
          <p:nvPr/>
        </p:nvSpPr>
        <p:spPr>
          <a:xfrm>
            <a:off x="6429388" y="5000636"/>
            <a:ext cx="1500198" cy="155734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6858016" y="5072074"/>
            <a:ext cx="928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7200" smtClean="0"/>
              <a:t>1</a:t>
            </a:r>
            <a:endParaRPr lang="de-DE" sz="6000" dirty="0"/>
          </a:p>
        </p:txBody>
      </p:sp>
    </p:spTree>
  </p:cSld>
  <p:clrMapOvr>
    <a:masterClrMapping/>
  </p:clrMapOvr>
  <p:transition advClick="0" advTm="120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-24"/>
            <a:ext cx="9144000" cy="6858000"/>
          </a:xfrm>
          <a:prstGeom prst="rect">
            <a:avLst/>
          </a:prstGeom>
        </p:spPr>
      </p:pic>
      <p:sp>
        <p:nvSpPr>
          <p:cNvPr id="6" name="Rectangle 3"/>
          <p:cNvSpPr txBox="1">
            <a:spLocks/>
          </p:cNvSpPr>
          <p:nvPr/>
        </p:nvSpPr>
        <p:spPr>
          <a:xfrm>
            <a:off x="500034" y="1000108"/>
            <a:ext cx="8186766" cy="5286412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flood" dir="t">
                <a:rot lat="0" lon="0" rev="7500000"/>
              </a:lightRig>
            </a:scene3d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600" b="1" spc="-150" smtClean="0">
                <a:ln/>
                <a:effectLst>
                  <a:reflection blurRad="12700" stA="50000" endPos="50000" dir="5400000" sy="-100000" rotWithShape="0"/>
                </a:effectLst>
                <a:latin typeface="+mj-lt"/>
                <a:ea typeface="+mj-ea"/>
                <a:cs typeface="+mj-cs"/>
              </a:rPr>
              <a:t/>
            </a:r>
            <a:br>
              <a:rPr sz="6600" b="1" spc="-150" smtClean="0">
                <a:ln/>
                <a:effectLst>
                  <a:reflection blurRad="12700" stA="50000" endPos="50000" dir="5400000" sy="-100000" rotWithShape="0"/>
                </a:effectLst>
                <a:latin typeface="+mj-lt"/>
                <a:ea typeface="+mj-ea"/>
                <a:cs typeface="+mj-cs"/>
              </a:rPr>
            </a:br>
            <a:r>
              <a:rPr sz="6600" b="1" smtClean="0">
                <a:latin typeface="+mj-lt"/>
              </a:rPr>
              <a:t>SCSI ist die </a:t>
            </a:r>
            <a:br>
              <a:rPr sz="6600" b="1" smtClean="0">
                <a:latin typeface="+mj-lt"/>
              </a:rPr>
            </a:br>
            <a:r>
              <a:rPr sz="6600" b="1" smtClean="0">
                <a:latin typeface="+mj-lt"/>
              </a:rPr>
              <a:t>Abkürzung für</a:t>
            </a:r>
            <a:r>
              <a:rPr sz="6600" b="1" dirty="0" smtClean="0">
                <a:latin typeface="+mj-lt"/>
              </a:rPr>
              <a:t>…?</a:t>
            </a:r>
          </a:p>
        </p:txBody>
      </p:sp>
      <p:sp>
        <p:nvSpPr>
          <p:cNvPr id="5" name="Stern mit 8 Zacken 4"/>
          <p:cNvSpPr/>
          <p:nvPr/>
        </p:nvSpPr>
        <p:spPr>
          <a:xfrm>
            <a:off x="7143768" y="5072074"/>
            <a:ext cx="1500198" cy="155734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7358082" y="5143512"/>
            <a:ext cx="114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7200" smtClean="0"/>
              <a:t>19</a:t>
            </a:r>
            <a:endParaRPr lang="de-DE" sz="6000" dirty="0"/>
          </a:p>
        </p:txBody>
      </p:sp>
    </p:spTree>
  </p:cSld>
  <p:clrMapOvr>
    <a:masterClrMapping/>
  </p:clrMapOvr>
  <p:transition advClick="0" advTm="120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-24"/>
            <a:ext cx="9144000" cy="6858000"/>
          </a:xfrm>
          <a:prstGeom prst="rect">
            <a:avLst/>
          </a:prstGeom>
        </p:spPr>
      </p:pic>
      <p:sp>
        <p:nvSpPr>
          <p:cNvPr id="6" name="Rectangle 3"/>
          <p:cNvSpPr txBox="1">
            <a:spLocks/>
          </p:cNvSpPr>
          <p:nvPr/>
        </p:nvSpPr>
        <p:spPr>
          <a:xfrm>
            <a:off x="500034" y="1000108"/>
            <a:ext cx="8186766" cy="5286412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flood" dir="t">
                <a:rot lat="0" lon="0" rev="7500000"/>
              </a:lightRig>
            </a:scene3d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sz="6600" b="1" spc="-150" smtClean="0">
              <a:ln/>
              <a:effectLst>
                <a:reflection blurRad="12700" stA="50000" endPos="50000" dir="5400000" sy="-100000" rotWithShape="0"/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600" b="1" smtClean="0">
                <a:latin typeface="+mj-lt"/>
              </a:rPr>
              <a:t>Wofür steht die Abkürzung ACL?</a:t>
            </a:r>
            <a:endParaRPr sz="6600" b="1" dirty="0" smtClean="0">
              <a:latin typeface="+mj-lt"/>
            </a:endParaRPr>
          </a:p>
        </p:txBody>
      </p:sp>
      <p:sp>
        <p:nvSpPr>
          <p:cNvPr id="5" name="Stern mit 8 Zacken 4"/>
          <p:cNvSpPr/>
          <p:nvPr/>
        </p:nvSpPr>
        <p:spPr>
          <a:xfrm>
            <a:off x="7143768" y="5072074"/>
            <a:ext cx="1500198" cy="155734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7358082" y="5143512"/>
            <a:ext cx="114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7200" smtClean="0"/>
              <a:t>20</a:t>
            </a:r>
            <a:endParaRPr lang="de-DE" sz="6000" dirty="0"/>
          </a:p>
        </p:txBody>
      </p:sp>
    </p:spTree>
  </p:cSld>
  <p:clrMapOvr>
    <a:masterClrMapping/>
  </p:clrMapOvr>
  <p:transition advClick="0" advTm="120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-24"/>
            <a:ext cx="9144000" cy="6858000"/>
          </a:xfrm>
          <a:prstGeom prst="rect">
            <a:avLst/>
          </a:prstGeom>
        </p:spPr>
      </p:pic>
      <p:sp>
        <p:nvSpPr>
          <p:cNvPr id="6" name="Rectangle 3"/>
          <p:cNvSpPr txBox="1">
            <a:spLocks/>
          </p:cNvSpPr>
          <p:nvPr/>
        </p:nvSpPr>
        <p:spPr>
          <a:xfrm>
            <a:off x="500034" y="1000108"/>
            <a:ext cx="8186766" cy="5286412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flood" dir="t">
                <a:rot lat="0" lon="0" rev="7500000"/>
              </a:lightRig>
            </a:scene3d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6600" b="1" spc="-150" dirty="0" smtClean="0">
              <a:ln/>
              <a:effectLst>
                <a:reflection blurRad="12700" stA="50000" endPos="50000" dir="5400000" sy="-100000" rotWithShape="0"/>
              </a:effectLst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sz="6600" b="1" dirty="0" smtClean="0">
                <a:latin typeface="+mj-lt"/>
              </a:rPr>
              <a:t>W</a:t>
            </a:r>
            <a:r>
              <a:rPr sz="6600" b="1" smtClean="0">
                <a:latin typeface="+mj-lt"/>
              </a:rPr>
              <a:t>ieviel Volt liefert </a:t>
            </a:r>
            <a:br>
              <a:rPr sz="6600" b="1" smtClean="0">
                <a:latin typeface="+mj-lt"/>
              </a:rPr>
            </a:br>
            <a:r>
              <a:rPr sz="6600" b="1" smtClean="0">
                <a:latin typeface="+mj-lt"/>
              </a:rPr>
              <a:t>USB 2.0?</a:t>
            </a:r>
            <a:endParaRPr sz="6600" b="1" dirty="0" smtClean="0">
              <a:latin typeface="+mj-lt"/>
            </a:endParaRPr>
          </a:p>
        </p:txBody>
      </p:sp>
      <p:sp>
        <p:nvSpPr>
          <p:cNvPr id="5" name="Stern mit 8 Zacken 4"/>
          <p:cNvSpPr/>
          <p:nvPr/>
        </p:nvSpPr>
        <p:spPr>
          <a:xfrm>
            <a:off x="428596" y="4929198"/>
            <a:ext cx="1500198" cy="155734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642910" y="5000636"/>
            <a:ext cx="114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7200" smtClean="0"/>
              <a:t>21</a:t>
            </a:r>
            <a:endParaRPr lang="de-DE" sz="6000" dirty="0"/>
          </a:p>
        </p:txBody>
      </p:sp>
    </p:spTree>
  </p:cSld>
  <p:clrMapOvr>
    <a:masterClrMapping/>
  </p:clrMapOvr>
  <p:transition advClick="0" advTm="120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-24"/>
            <a:ext cx="9144000" cy="6858000"/>
          </a:xfrm>
          <a:prstGeom prst="rect">
            <a:avLst/>
          </a:prstGeom>
        </p:spPr>
      </p:pic>
      <p:sp>
        <p:nvSpPr>
          <p:cNvPr id="6" name="Rectangle 3"/>
          <p:cNvSpPr txBox="1">
            <a:spLocks/>
          </p:cNvSpPr>
          <p:nvPr/>
        </p:nvSpPr>
        <p:spPr>
          <a:xfrm>
            <a:off x="500034" y="1000108"/>
            <a:ext cx="8186766" cy="5286412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flood" dir="t">
                <a:rot lat="0" lon="0" rev="7500000"/>
              </a:lightRig>
            </a:scene3d>
          </a:bodyPr>
          <a:lstStyle>
            <a:extLst/>
          </a:lstStyle>
          <a:p>
            <a:pPr marR="0" lvl="0" indent="0" algn="ctr" defTabSz="914400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600" b="1" spc="-150" smtClean="0">
                <a:ln/>
                <a:effectLst>
                  <a:reflection blurRad="12700" stA="50000" endPos="50000" dir="5400000" sy="-100000" rotWithShape="0"/>
                </a:effectLst>
                <a:latin typeface="+mj-lt"/>
                <a:ea typeface="+mj-ea"/>
                <a:cs typeface="+mj-cs"/>
              </a:rPr>
              <a:t/>
            </a:r>
            <a:br>
              <a:rPr sz="6600" b="1" spc="-150" smtClean="0">
                <a:ln/>
                <a:effectLst>
                  <a:reflection blurRad="12700" stA="50000" endPos="50000" dir="5400000" sy="-100000" rotWithShape="0"/>
                </a:effectLst>
                <a:latin typeface="+mj-lt"/>
                <a:ea typeface="+mj-ea"/>
                <a:cs typeface="+mj-cs"/>
              </a:rPr>
            </a:br>
            <a:r>
              <a:rPr sz="6600" b="1" smtClean="0">
                <a:latin typeface="+mj-lt"/>
              </a:rPr>
              <a:t>Welchen Rang hatte der erste Captain der Enterprise?</a:t>
            </a:r>
            <a:endParaRPr sz="6600" b="1" dirty="0" smtClean="0">
              <a:latin typeface="+mj-lt"/>
            </a:endParaRPr>
          </a:p>
        </p:txBody>
      </p:sp>
      <p:sp>
        <p:nvSpPr>
          <p:cNvPr id="5" name="Stern mit 8 Zacken 4"/>
          <p:cNvSpPr/>
          <p:nvPr/>
        </p:nvSpPr>
        <p:spPr>
          <a:xfrm>
            <a:off x="428596" y="4929198"/>
            <a:ext cx="1500198" cy="155734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642910" y="5000636"/>
            <a:ext cx="114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7200" smtClean="0"/>
              <a:t>22</a:t>
            </a:r>
            <a:endParaRPr lang="de-DE" sz="6000" dirty="0"/>
          </a:p>
        </p:txBody>
      </p:sp>
    </p:spTree>
  </p:cSld>
  <p:clrMapOvr>
    <a:masterClrMapping/>
  </p:clrMapOvr>
  <p:transition advClick="0" advTm="120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-24"/>
            <a:ext cx="9144000" cy="6858000"/>
          </a:xfrm>
          <a:prstGeom prst="rect">
            <a:avLst/>
          </a:prstGeom>
        </p:spPr>
      </p:pic>
      <p:sp>
        <p:nvSpPr>
          <p:cNvPr id="6" name="Rectangle 3"/>
          <p:cNvSpPr txBox="1">
            <a:spLocks/>
          </p:cNvSpPr>
          <p:nvPr/>
        </p:nvSpPr>
        <p:spPr>
          <a:xfrm>
            <a:off x="500034" y="1000108"/>
            <a:ext cx="8186766" cy="5286412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flood" dir="t">
                <a:rot lat="0" lon="0" rev="7500000"/>
              </a:lightRig>
            </a:scene3d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sz="6600" b="1" spc="-150" smtClean="0">
              <a:ln/>
              <a:effectLst>
                <a:reflection blurRad="12700" stA="50000" endPos="50000" dir="5400000" sy="-100000" rotWithShape="0"/>
              </a:effectLst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sz="6600" b="1" smtClean="0">
                <a:latin typeface="+mj-lt"/>
              </a:rPr>
              <a:t>Wieviel Hz hat der Strom aus der Steckdose?</a:t>
            </a:r>
            <a:endParaRPr sz="6600" b="1" dirty="0" smtClean="0">
              <a:latin typeface="+mj-lt"/>
            </a:endParaRPr>
          </a:p>
        </p:txBody>
      </p:sp>
      <p:sp>
        <p:nvSpPr>
          <p:cNvPr id="5" name="Stern mit 8 Zacken 4"/>
          <p:cNvSpPr/>
          <p:nvPr/>
        </p:nvSpPr>
        <p:spPr>
          <a:xfrm>
            <a:off x="428596" y="4929198"/>
            <a:ext cx="1500198" cy="155734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642910" y="5000636"/>
            <a:ext cx="114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7200" smtClean="0"/>
              <a:t>23</a:t>
            </a:r>
            <a:endParaRPr lang="de-DE" sz="6000" dirty="0"/>
          </a:p>
        </p:txBody>
      </p:sp>
    </p:spTree>
  </p:cSld>
  <p:clrMapOvr>
    <a:masterClrMapping/>
  </p:clrMapOvr>
  <p:transition advClick="0" advTm="120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-24"/>
            <a:ext cx="9144000" cy="6858000"/>
          </a:xfrm>
          <a:prstGeom prst="rect">
            <a:avLst/>
          </a:prstGeom>
        </p:spPr>
      </p:pic>
      <p:sp>
        <p:nvSpPr>
          <p:cNvPr id="6" name="Rectangle 3"/>
          <p:cNvSpPr txBox="1">
            <a:spLocks/>
          </p:cNvSpPr>
          <p:nvPr/>
        </p:nvSpPr>
        <p:spPr>
          <a:xfrm>
            <a:off x="500034" y="1000108"/>
            <a:ext cx="8186766" cy="5286412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flood" dir="t">
                <a:rot lat="0" lon="0" rev="7500000"/>
              </a:lightRig>
            </a:scene3d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sz="6600" b="1" spc="-150" smtClean="0">
              <a:ln/>
              <a:effectLst>
                <a:reflection blurRad="12700" stA="50000" endPos="50000" dir="5400000" sy="-100000" rotWithShape="0"/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sz="6600" b="1" spc="-150" smtClean="0">
              <a:ln/>
              <a:effectLst>
                <a:reflection blurRad="12700" stA="50000" endPos="50000" dir="5400000" sy="-100000" rotWithShape="0"/>
              </a:effectLst>
              <a:latin typeface="+mj-lt"/>
              <a:ea typeface="+mj-ea"/>
              <a:cs typeface="+mj-cs"/>
            </a:endParaRPr>
          </a:p>
          <a:p>
            <a:pPr marR="0" lvl="0" indent="0" algn="ctr" defTabSz="914400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600" b="1" smtClean="0">
                <a:latin typeface="+mj-lt"/>
              </a:rPr>
              <a:t>SMP steht für</a:t>
            </a:r>
            <a:r>
              <a:rPr sz="6600" b="1" dirty="0" smtClean="0">
                <a:latin typeface="+mj-lt"/>
              </a:rPr>
              <a:t>…?</a:t>
            </a:r>
          </a:p>
        </p:txBody>
      </p:sp>
      <p:sp>
        <p:nvSpPr>
          <p:cNvPr id="5" name="Stern mit 8 Zacken 4"/>
          <p:cNvSpPr/>
          <p:nvPr/>
        </p:nvSpPr>
        <p:spPr>
          <a:xfrm>
            <a:off x="428596" y="4929198"/>
            <a:ext cx="1500198" cy="155734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642910" y="5000636"/>
            <a:ext cx="114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7200" smtClean="0"/>
              <a:t>24</a:t>
            </a:r>
            <a:endParaRPr lang="de-DE" sz="6000" dirty="0"/>
          </a:p>
        </p:txBody>
      </p:sp>
    </p:spTree>
  </p:cSld>
  <p:clrMapOvr>
    <a:masterClrMapping/>
  </p:clrMapOvr>
  <p:transition advClick="0" advTm="120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-24"/>
            <a:ext cx="9144000" cy="6858000"/>
          </a:xfrm>
          <a:prstGeom prst="rect">
            <a:avLst/>
          </a:prstGeom>
        </p:spPr>
      </p:pic>
      <p:sp>
        <p:nvSpPr>
          <p:cNvPr id="6" name="Rectangle 3"/>
          <p:cNvSpPr txBox="1">
            <a:spLocks/>
          </p:cNvSpPr>
          <p:nvPr/>
        </p:nvSpPr>
        <p:spPr>
          <a:xfrm>
            <a:off x="500034" y="1000108"/>
            <a:ext cx="8186766" cy="5286412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flood" dir="t">
                <a:rot lat="0" lon="0" rev="7500000"/>
              </a:lightRig>
            </a:scene3d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sz="6600" b="1" spc="-150" smtClean="0">
              <a:ln/>
              <a:effectLst>
                <a:reflection blurRad="12700" stA="50000" endPos="50000" dir="5400000" sy="-100000" rotWithShape="0"/>
              </a:effectLst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sz="6600" b="1" smtClean="0">
                <a:latin typeface="+mj-lt"/>
              </a:rPr>
              <a:t>Was ist der gebräuchliche Name für IEEE1394?</a:t>
            </a:r>
            <a:endParaRPr sz="6600" b="1" dirty="0" smtClean="0">
              <a:latin typeface="+mj-lt"/>
            </a:endParaRPr>
          </a:p>
        </p:txBody>
      </p:sp>
      <p:sp>
        <p:nvSpPr>
          <p:cNvPr id="5" name="Stern mit 8 Zacken 4"/>
          <p:cNvSpPr/>
          <p:nvPr/>
        </p:nvSpPr>
        <p:spPr>
          <a:xfrm>
            <a:off x="428596" y="4929198"/>
            <a:ext cx="1500198" cy="155734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642910" y="5000636"/>
            <a:ext cx="114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7200" smtClean="0"/>
              <a:t>25</a:t>
            </a:r>
            <a:endParaRPr lang="de-DE" sz="6000" dirty="0"/>
          </a:p>
        </p:txBody>
      </p:sp>
    </p:spTree>
  </p:cSld>
  <p:clrMapOvr>
    <a:masterClrMapping/>
  </p:clrMapOvr>
  <p:transition advClick="0" advTm="120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-24"/>
            <a:ext cx="9144000" cy="6858000"/>
          </a:xfrm>
          <a:prstGeom prst="rect">
            <a:avLst/>
          </a:prstGeom>
        </p:spPr>
      </p:pic>
      <p:sp>
        <p:nvSpPr>
          <p:cNvPr id="6" name="Rectangle 3"/>
          <p:cNvSpPr txBox="1">
            <a:spLocks/>
          </p:cNvSpPr>
          <p:nvPr/>
        </p:nvSpPr>
        <p:spPr>
          <a:xfrm>
            <a:off x="500034" y="1000108"/>
            <a:ext cx="8186766" cy="5286412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flood" dir="t">
                <a:rot lat="0" lon="0" rev="7500000"/>
              </a:lightRig>
            </a:scene3d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sz="6600" b="1" spc="-150" smtClean="0">
              <a:ln/>
              <a:effectLst>
                <a:reflection blurRad="12700" stA="50000" endPos="50000" dir="5400000" sy="-100000" rotWithShape="0"/>
              </a:effectLst>
              <a:latin typeface="+mj-lt"/>
              <a:ea typeface="+mj-ea"/>
              <a:cs typeface="+mj-cs"/>
            </a:endParaRPr>
          </a:p>
          <a:p>
            <a:pPr marR="0" lvl="0" indent="0" algn="ctr" defTabSz="914400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600" b="1" smtClean="0">
                <a:latin typeface="+mj-lt"/>
              </a:rPr>
              <a:t>Für was steht </a:t>
            </a:r>
            <a:br>
              <a:rPr sz="6600" b="1" smtClean="0">
                <a:latin typeface="+mj-lt"/>
              </a:rPr>
            </a:br>
            <a:r>
              <a:rPr sz="6600" b="1" smtClean="0">
                <a:latin typeface="+mj-lt"/>
              </a:rPr>
              <a:t>die Abkürzung </a:t>
            </a:r>
          </a:p>
          <a:p>
            <a:pPr marR="0" lvl="0" indent="0" algn="ctr" defTabSz="914400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600" b="1" smtClean="0">
                <a:latin typeface="+mj-lt"/>
              </a:rPr>
              <a:t>RISC?</a:t>
            </a:r>
            <a:endParaRPr sz="6600" b="1" dirty="0" smtClean="0">
              <a:latin typeface="+mj-lt"/>
            </a:endParaRPr>
          </a:p>
        </p:txBody>
      </p:sp>
      <p:sp>
        <p:nvSpPr>
          <p:cNvPr id="5" name="Stern mit 8 Zacken 4"/>
          <p:cNvSpPr/>
          <p:nvPr/>
        </p:nvSpPr>
        <p:spPr>
          <a:xfrm>
            <a:off x="500034" y="214290"/>
            <a:ext cx="1500198" cy="155734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714348" y="285728"/>
            <a:ext cx="114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7200" smtClean="0"/>
              <a:t>26</a:t>
            </a:r>
            <a:endParaRPr lang="de-DE" sz="6000" dirty="0"/>
          </a:p>
        </p:txBody>
      </p:sp>
    </p:spTree>
  </p:cSld>
  <p:clrMapOvr>
    <a:masterClrMapping/>
  </p:clrMapOvr>
  <p:transition advClick="0" advTm="120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-24"/>
            <a:ext cx="9144000" cy="6858000"/>
          </a:xfrm>
          <a:prstGeom prst="rect">
            <a:avLst/>
          </a:prstGeom>
        </p:spPr>
      </p:pic>
      <p:sp>
        <p:nvSpPr>
          <p:cNvPr id="6" name="Rectangle 3"/>
          <p:cNvSpPr txBox="1">
            <a:spLocks/>
          </p:cNvSpPr>
          <p:nvPr/>
        </p:nvSpPr>
        <p:spPr>
          <a:xfrm>
            <a:off x="500034" y="1000108"/>
            <a:ext cx="8186766" cy="5286412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flood" dir="t">
                <a:rot lat="0" lon="0" rev="7500000"/>
              </a:lightRig>
            </a:scene3d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sz="6600" b="1" spc="-150" smtClean="0">
              <a:ln/>
              <a:effectLst>
                <a:reflection blurRad="12700" stA="50000" endPos="50000" dir="5400000" sy="-100000" rotWithShape="0"/>
              </a:effectLst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sz="6600" b="1" smtClean="0">
                <a:latin typeface="+mj-lt"/>
              </a:rPr>
              <a:t>Welche Schnittstelle hatte der erste iPod?</a:t>
            </a:r>
            <a:endParaRPr sz="6600" b="1" dirty="0" smtClean="0">
              <a:latin typeface="+mj-lt"/>
            </a:endParaRPr>
          </a:p>
        </p:txBody>
      </p:sp>
      <p:sp>
        <p:nvSpPr>
          <p:cNvPr id="5" name="Stern mit 8 Zacken 4"/>
          <p:cNvSpPr/>
          <p:nvPr/>
        </p:nvSpPr>
        <p:spPr>
          <a:xfrm>
            <a:off x="428596" y="4929198"/>
            <a:ext cx="1500198" cy="155734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642910" y="5000636"/>
            <a:ext cx="114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7200" smtClean="0"/>
              <a:t>27</a:t>
            </a:r>
            <a:endParaRPr lang="de-DE" sz="6000" dirty="0"/>
          </a:p>
        </p:txBody>
      </p:sp>
    </p:spTree>
  </p:cSld>
  <p:clrMapOvr>
    <a:masterClrMapping/>
  </p:clrMapOvr>
  <p:transition advClick="0" advTm="1200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-24"/>
            <a:ext cx="9144000" cy="6858000"/>
          </a:xfrm>
          <a:prstGeom prst="rect">
            <a:avLst/>
          </a:prstGeom>
        </p:spPr>
      </p:pic>
      <p:sp>
        <p:nvSpPr>
          <p:cNvPr id="6" name="Rectangle 3"/>
          <p:cNvSpPr txBox="1">
            <a:spLocks/>
          </p:cNvSpPr>
          <p:nvPr/>
        </p:nvSpPr>
        <p:spPr>
          <a:xfrm>
            <a:off x="500034" y="1000108"/>
            <a:ext cx="8186766" cy="5286412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flood" dir="t">
                <a:rot lat="0" lon="0" rev="7500000"/>
              </a:lightRig>
            </a:scene3d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sz="6600" b="1" spc="-150" smtClean="0">
              <a:ln/>
              <a:effectLst>
                <a:reflection blurRad="12700" stA="50000" endPos="50000" dir="5400000" sy="-100000" rotWithShape="0"/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600" b="1" smtClean="0">
                <a:latin typeface="+mj-lt"/>
              </a:rPr>
              <a:t>Was bedeutet </a:t>
            </a:r>
            <a:br>
              <a:rPr sz="6600" b="1" smtClean="0">
                <a:latin typeface="+mj-lt"/>
              </a:rPr>
            </a:br>
            <a:r>
              <a:rPr sz="6600" b="1" smtClean="0">
                <a:latin typeface="+mj-lt"/>
              </a:rPr>
              <a:t>+i </a:t>
            </a:r>
            <a:br>
              <a:rPr sz="6600" b="1" smtClean="0">
                <a:latin typeface="+mj-lt"/>
              </a:rPr>
            </a:br>
            <a:r>
              <a:rPr sz="6600" b="1" smtClean="0">
                <a:latin typeface="+mj-lt"/>
              </a:rPr>
              <a:t>im IRCnet?</a:t>
            </a:r>
            <a:endParaRPr sz="6600" b="1" dirty="0" smtClean="0">
              <a:latin typeface="+mj-lt"/>
            </a:endParaRPr>
          </a:p>
        </p:txBody>
      </p:sp>
      <p:sp>
        <p:nvSpPr>
          <p:cNvPr id="5" name="Stern mit 8 Zacken 4"/>
          <p:cNvSpPr/>
          <p:nvPr/>
        </p:nvSpPr>
        <p:spPr>
          <a:xfrm>
            <a:off x="428596" y="4929198"/>
            <a:ext cx="1500198" cy="155734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642910" y="5000636"/>
            <a:ext cx="114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7200" smtClean="0"/>
              <a:t>28</a:t>
            </a:r>
            <a:endParaRPr lang="de-DE" sz="6000" dirty="0"/>
          </a:p>
        </p:txBody>
      </p:sp>
    </p:spTree>
  </p:cSld>
  <p:clrMapOvr>
    <a:masterClrMapping/>
  </p:clrMapOvr>
  <p:transition advClick="0" advTm="12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-24"/>
            <a:ext cx="9144000" cy="6858000"/>
          </a:xfrm>
          <a:prstGeom prst="rect">
            <a:avLst/>
          </a:prstGeom>
        </p:spPr>
      </p:pic>
      <p:sp>
        <p:nvSpPr>
          <p:cNvPr id="6" name="Rectangle 3"/>
          <p:cNvSpPr txBox="1">
            <a:spLocks/>
          </p:cNvSpPr>
          <p:nvPr/>
        </p:nvSpPr>
        <p:spPr>
          <a:xfrm>
            <a:off x="500034" y="500042"/>
            <a:ext cx="8186766" cy="5786478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flood" dir="t">
                <a:rot lat="0" lon="0" rev="7500000"/>
              </a:lightRig>
            </a:scene3d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8000" b="1" i="0" u="none" strike="noStrike" kern="1200" spc="-150" normalizeH="0" baseline="0" noProof="0" smtClean="0">
              <a:ln/>
              <a:solidFill>
                <a:schemeClr val="tx2">
                  <a:satMod val="200000"/>
                </a:schemeClr>
              </a:solidFill>
              <a:effectLst>
                <a:reflection blurRad="12700" stA="50000" endPos="50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sz="8000" b="1" spc="-150" smtClean="0">
              <a:ln/>
              <a:solidFill>
                <a:schemeClr val="tx2">
                  <a:satMod val="200000"/>
                </a:schemeClr>
              </a:solidFill>
              <a:effectLst>
                <a:reflection blurRad="12700" stA="50000" endPos="50000" dir="5400000" sy="-100000" rotWithShape="0"/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600" b="1" dirty="0" smtClean="0">
                <a:latin typeface="+mj-lt"/>
              </a:rPr>
              <a:t>Wer erfand C?</a:t>
            </a:r>
          </a:p>
        </p:txBody>
      </p:sp>
      <p:sp>
        <p:nvSpPr>
          <p:cNvPr id="7" name="Stern mit 8 Zacken 6"/>
          <p:cNvSpPr/>
          <p:nvPr/>
        </p:nvSpPr>
        <p:spPr>
          <a:xfrm>
            <a:off x="6429388" y="5000636"/>
            <a:ext cx="1500198" cy="155734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6858016" y="5072074"/>
            <a:ext cx="928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7200" smtClean="0"/>
              <a:t>2</a:t>
            </a:r>
            <a:endParaRPr lang="de-DE" sz="6000" dirty="0"/>
          </a:p>
        </p:txBody>
      </p:sp>
    </p:spTree>
  </p:cSld>
  <p:clrMapOvr>
    <a:masterClrMapping/>
  </p:clrMapOvr>
  <p:transition advClick="0" advTm="12000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-24"/>
            <a:ext cx="9144000" cy="6858000"/>
          </a:xfrm>
          <a:prstGeom prst="rect">
            <a:avLst/>
          </a:prstGeom>
        </p:spPr>
      </p:pic>
      <p:sp>
        <p:nvSpPr>
          <p:cNvPr id="6" name="Rectangle 3"/>
          <p:cNvSpPr txBox="1">
            <a:spLocks/>
          </p:cNvSpPr>
          <p:nvPr/>
        </p:nvSpPr>
        <p:spPr>
          <a:xfrm>
            <a:off x="500034" y="1000108"/>
            <a:ext cx="8186766" cy="5286412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flood" dir="t">
                <a:rot lat="0" lon="0" rev="7500000"/>
              </a:lightRig>
            </a:scene3d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sz="6600" b="1" spc="-150" smtClean="0">
              <a:ln/>
              <a:effectLst>
                <a:reflection blurRad="12700" stA="50000" endPos="50000" dir="5400000" sy="-100000" rotWithShape="0"/>
              </a:effectLst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sz="6600" b="1" smtClean="0">
                <a:latin typeface="+mj-lt"/>
              </a:rPr>
              <a:t>Wer betreibt </a:t>
            </a:r>
            <a:r>
              <a:rPr sz="6600" b="1" smtClean="0">
                <a:latin typeface="+mj-lt"/>
              </a:rPr>
              <a:t>den </a:t>
            </a:r>
            <a:r>
              <a:rPr sz="6600" b="1" smtClean="0">
                <a:latin typeface="+mj-lt"/>
              </a:rPr>
              <a:t/>
            </a:r>
            <a:br>
              <a:rPr sz="6600" b="1" smtClean="0">
                <a:latin typeface="+mj-lt"/>
              </a:rPr>
            </a:br>
            <a:r>
              <a:rPr sz="6600" b="1" smtClean="0">
                <a:latin typeface="+mj-lt"/>
              </a:rPr>
              <a:t>DNS </a:t>
            </a:r>
            <a:r>
              <a:rPr sz="6600" b="1" smtClean="0">
                <a:latin typeface="+mj-lt"/>
              </a:rPr>
              <a:t>141.1.1.1?</a:t>
            </a:r>
            <a:endParaRPr sz="6600" b="1" dirty="0" smtClean="0">
              <a:latin typeface="+mj-lt"/>
            </a:endParaRPr>
          </a:p>
        </p:txBody>
      </p:sp>
      <p:sp>
        <p:nvSpPr>
          <p:cNvPr id="5" name="Stern mit 8 Zacken 4"/>
          <p:cNvSpPr/>
          <p:nvPr/>
        </p:nvSpPr>
        <p:spPr>
          <a:xfrm>
            <a:off x="428596" y="4929198"/>
            <a:ext cx="1500198" cy="155734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642910" y="5000636"/>
            <a:ext cx="114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7200" smtClean="0"/>
              <a:t>29</a:t>
            </a:r>
            <a:endParaRPr lang="de-DE" sz="6000" dirty="0"/>
          </a:p>
        </p:txBody>
      </p:sp>
    </p:spTree>
  </p:cSld>
  <p:clrMapOvr>
    <a:masterClrMapping/>
  </p:clrMapOvr>
  <p:transition advClick="0" advTm="12000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-24"/>
            <a:ext cx="9144000" cy="6858000"/>
          </a:xfrm>
          <a:prstGeom prst="rect">
            <a:avLst/>
          </a:prstGeom>
        </p:spPr>
      </p:pic>
      <p:sp>
        <p:nvSpPr>
          <p:cNvPr id="6" name="Rectangle 3"/>
          <p:cNvSpPr txBox="1">
            <a:spLocks/>
          </p:cNvSpPr>
          <p:nvPr/>
        </p:nvSpPr>
        <p:spPr>
          <a:xfrm>
            <a:off x="500034" y="1000108"/>
            <a:ext cx="8186766" cy="5286412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flood" dir="t">
                <a:rot lat="0" lon="0" rev="7500000"/>
              </a:lightRig>
            </a:scene3d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sz="6600" b="1" spc="-150" smtClean="0">
              <a:ln/>
              <a:effectLst>
                <a:reflection blurRad="12700" stA="50000" endPos="50000" dir="5400000" sy="-100000" rotWithShape="0"/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600" b="1" smtClean="0">
                <a:latin typeface="+mj-lt"/>
              </a:rPr>
              <a:t>Wie lang darf der UltraWide SCSI-Bus maximal sein?</a:t>
            </a:r>
            <a:endParaRPr sz="6600" b="1" dirty="0" smtClean="0">
              <a:latin typeface="+mj-lt"/>
            </a:endParaRPr>
          </a:p>
        </p:txBody>
      </p:sp>
      <p:sp>
        <p:nvSpPr>
          <p:cNvPr id="5" name="Stern mit 8 Zacken 4"/>
          <p:cNvSpPr/>
          <p:nvPr/>
        </p:nvSpPr>
        <p:spPr>
          <a:xfrm>
            <a:off x="428596" y="285728"/>
            <a:ext cx="1500198" cy="155734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642910" y="357166"/>
            <a:ext cx="114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7200" smtClean="0"/>
              <a:t>30</a:t>
            </a:r>
            <a:endParaRPr lang="de-DE" sz="6000" dirty="0"/>
          </a:p>
        </p:txBody>
      </p:sp>
    </p:spTree>
  </p:cSld>
  <p:clrMapOvr>
    <a:masterClrMapping/>
  </p:clrMapOvr>
  <p:transition advClick="0" advTm="12000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-24"/>
            <a:ext cx="9144000" cy="6858000"/>
          </a:xfrm>
          <a:prstGeom prst="rect">
            <a:avLst/>
          </a:prstGeom>
        </p:spPr>
      </p:pic>
      <p:sp>
        <p:nvSpPr>
          <p:cNvPr id="6" name="Rectangle 3"/>
          <p:cNvSpPr txBox="1">
            <a:spLocks/>
          </p:cNvSpPr>
          <p:nvPr/>
        </p:nvSpPr>
        <p:spPr>
          <a:xfrm>
            <a:off x="500034" y="1000108"/>
            <a:ext cx="8186766" cy="5286412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flood" dir="t">
                <a:rot lat="0" lon="0" rev="7500000"/>
              </a:lightRig>
            </a:scene3d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sz="2000" b="1" spc="-150" smtClean="0">
              <a:ln/>
              <a:effectLst>
                <a:reflection blurRad="12700" stA="50000" endPos="50000" dir="5400000" sy="-100000" rotWithShape="0"/>
              </a:effectLst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sz="6600" b="1" smtClean="0">
                <a:latin typeface="+mj-lt"/>
              </a:rPr>
              <a:t>Bei welchem </a:t>
            </a:r>
            <a:br>
              <a:rPr sz="6600" b="1" smtClean="0">
                <a:latin typeface="+mj-lt"/>
              </a:rPr>
            </a:br>
            <a:r>
              <a:rPr sz="6600" b="1" smtClean="0">
                <a:latin typeface="+mj-lt"/>
              </a:rPr>
              <a:t>digitalen Medium muß man im </a:t>
            </a:r>
            <a:r>
              <a:rPr sz="6600" b="1" smtClean="0">
                <a:latin typeface="+mj-lt"/>
              </a:rPr>
              <a:t>Film </a:t>
            </a:r>
            <a:r>
              <a:rPr sz="6600" b="1" smtClean="0">
                <a:latin typeface="+mj-lt"/>
              </a:rPr>
              <a:t/>
            </a:r>
            <a:br>
              <a:rPr sz="6600" b="1" smtClean="0">
                <a:latin typeface="+mj-lt"/>
              </a:rPr>
            </a:br>
            <a:r>
              <a:rPr sz="6600" b="1" smtClean="0">
                <a:latin typeface="+mj-lt"/>
              </a:rPr>
              <a:t>"</a:t>
            </a:r>
            <a:r>
              <a:rPr sz="6600" b="1" smtClean="0">
                <a:latin typeface="+mj-lt"/>
              </a:rPr>
              <a:t>die Seite wechsln"?</a:t>
            </a:r>
            <a:endParaRPr sz="6600" b="1" dirty="0" smtClean="0">
              <a:latin typeface="+mj-lt"/>
            </a:endParaRPr>
          </a:p>
        </p:txBody>
      </p:sp>
      <p:sp>
        <p:nvSpPr>
          <p:cNvPr id="5" name="Stern mit 8 Zacken 4"/>
          <p:cNvSpPr/>
          <p:nvPr/>
        </p:nvSpPr>
        <p:spPr>
          <a:xfrm>
            <a:off x="357158" y="214290"/>
            <a:ext cx="1500198" cy="155734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571472" y="285728"/>
            <a:ext cx="114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7200" smtClean="0"/>
              <a:t>3</a:t>
            </a:r>
            <a:r>
              <a:rPr sz="7200" smtClean="0"/>
              <a:t>1</a:t>
            </a:r>
            <a:endParaRPr lang="de-DE" sz="6000" dirty="0"/>
          </a:p>
        </p:txBody>
      </p:sp>
    </p:spTree>
  </p:cSld>
  <p:clrMapOvr>
    <a:masterClrMapping/>
  </p:clrMapOvr>
  <p:transition advClick="0" advTm="12000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-24"/>
            <a:ext cx="9144000" cy="6858000"/>
          </a:xfrm>
          <a:prstGeom prst="rect">
            <a:avLst/>
          </a:prstGeom>
        </p:spPr>
      </p:pic>
      <p:sp>
        <p:nvSpPr>
          <p:cNvPr id="6" name="Rectangle 3"/>
          <p:cNvSpPr txBox="1">
            <a:spLocks/>
          </p:cNvSpPr>
          <p:nvPr/>
        </p:nvSpPr>
        <p:spPr>
          <a:xfrm>
            <a:off x="500034" y="1000108"/>
            <a:ext cx="8186766" cy="5286412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flood" dir="t">
                <a:rot lat="0" lon="0" rev="7500000"/>
              </a:lightRig>
            </a:scene3d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6600" b="1" spc="-150" dirty="0" smtClean="0">
              <a:ln/>
              <a:effectLst>
                <a:reflection blurRad="12700" stA="50000" endPos="50000" dir="5400000" sy="-100000" rotWithShape="0"/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600" b="1" dirty="0" smtClean="0">
                <a:latin typeface="+mj-lt"/>
              </a:rPr>
              <a:t>W</a:t>
            </a:r>
            <a:r>
              <a:rPr sz="6600" b="1" smtClean="0">
                <a:latin typeface="+mj-lt"/>
              </a:rPr>
              <a:t>ie dick </a:t>
            </a:r>
            <a:r>
              <a:rPr sz="6600" b="1" smtClean="0">
                <a:latin typeface="+mj-lt"/>
              </a:rPr>
              <a:t>sind </a:t>
            </a:r>
            <a:r>
              <a:rPr sz="6600" b="1" smtClean="0">
                <a:latin typeface="+mj-lt"/>
              </a:rPr>
              <a:t/>
            </a:r>
            <a:br>
              <a:rPr sz="6600" b="1" smtClean="0">
                <a:latin typeface="+mj-lt"/>
              </a:rPr>
            </a:br>
            <a:r>
              <a:rPr sz="6600" b="1" smtClean="0">
                <a:latin typeface="+mj-lt"/>
              </a:rPr>
              <a:t>PCMCIA </a:t>
            </a:r>
            <a:r>
              <a:rPr sz="6600" b="1" smtClean="0">
                <a:latin typeface="+mj-lt"/>
              </a:rPr>
              <a:t>Typ </a:t>
            </a:r>
            <a:r>
              <a:rPr sz="6600" b="1" smtClean="0">
                <a:latin typeface="+mj-lt"/>
              </a:rPr>
              <a:t>3 </a:t>
            </a:r>
            <a:r>
              <a:rPr sz="6600" b="1" smtClean="0">
                <a:latin typeface="+mj-lt"/>
              </a:rPr>
              <a:t/>
            </a:r>
            <a:br>
              <a:rPr sz="6600" b="1" smtClean="0">
                <a:latin typeface="+mj-lt"/>
              </a:rPr>
            </a:br>
            <a:r>
              <a:rPr sz="6600" b="1" smtClean="0">
                <a:latin typeface="+mj-lt"/>
              </a:rPr>
              <a:t>Karten</a:t>
            </a:r>
            <a:r>
              <a:rPr sz="6600" b="1" smtClean="0">
                <a:latin typeface="+mj-lt"/>
              </a:rPr>
              <a:t>?</a:t>
            </a:r>
            <a:endParaRPr sz="6600" b="1" dirty="0" smtClean="0">
              <a:latin typeface="+mj-lt"/>
            </a:endParaRPr>
          </a:p>
        </p:txBody>
      </p:sp>
      <p:sp>
        <p:nvSpPr>
          <p:cNvPr id="5" name="Stern mit 8 Zacken 4"/>
          <p:cNvSpPr/>
          <p:nvPr/>
        </p:nvSpPr>
        <p:spPr>
          <a:xfrm>
            <a:off x="428596" y="4929198"/>
            <a:ext cx="1500198" cy="155734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642910" y="5000636"/>
            <a:ext cx="114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7200" smtClean="0"/>
              <a:t>32</a:t>
            </a:r>
            <a:endParaRPr lang="de-DE" sz="6000" dirty="0"/>
          </a:p>
        </p:txBody>
      </p:sp>
    </p:spTree>
  </p:cSld>
  <p:clrMapOvr>
    <a:masterClrMapping/>
  </p:clrMapOvr>
  <p:transition advClick="0" advTm="12000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-24"/>
            <a:ext cx="9144000" cy="6858000"/>
          </a:xfrm>
          <a:prstGeom prst="rect">
            <a:avLst/>
          </a:prstGeom>
        </p:spPr>
      </p:pic>
      <p:sp>
        <p:nvSpPr>
          <p:cNvPr id="6" name="Rectangle 3"/>
          <p:cNvSpPr txBox="1">
            <a:spLocks/>
          </p:cNvSpPr>
          <p:nvPr/>
        </p:nvSpPr>
        <p:spPr>
          <a:xfrm>
            <a:off x="500034" y="1000108"/>
            <a:ext cx="8186766" cy="5286412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flood" dir="t">
                <a:rot lat="0" lon="0" rev="7500000"/>
              </a:lightRig>
            </a:scene3d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sz="6600" b="1" spc="-150" smtClean="0">
              <a:ln/>
              <a:effectLst>
                <a:reflection blurRad="12700" stA="50000" endPos="50000" dir="5400000" sy="-100000" rotWithShape="0"/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600" b="1" smtClean="0">
                <a:latin typeface="+mj-lt"/>
              </a:rPr>
              <a:t>Wann kam SBUS </a:t>
            </a:r>
            <a:br>
              <a:rPr sz="6600" b="1" smtClean="0">
                <a:latin typeface="+mj-lt"/>
              </a:rPr>
            </a:br>
            <a:r>
              <a:rPr sz="6600" b="1" smtClean="0">
                <a:latin typeface="+mj-lt"/>
              </a:rPr>
              <a:t>zum ersten Mal zum Einsatz?</a:t>
            </a:r>
            <a:endParaRPr sz="6600" b="1" dirty="0" smtClean="0">
              <a:latin typeface="+mj-lt"/>
            </a:endParaRPr>
          </a:p>
        </p:txBody>
      </p:sp>
      <p:sp>
        <p:nvSpPr>
          <p:cNvPr id="5" name="Stern mit 8 Zacken 4"/>
          <p:cNvSpPr/>
          <p:nvPr/>
        </p:nvSpPr>
        <p:spPr>
          <a:xfrm>
            <a:off x="428596" y="4929198"/>
            <a:ext cx="1500198" cy="155734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642910" y="5000636"/>
            <a:ext cx="114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7200" smtClean="0"/>
              <a:t>33</a:t>
            </a:r>
            <a:endParaRPr lang="de-DE" sz="6000" dirty="0"/>
          </a:p>
        </p:txBody>
      </p:sp>
    </p:spTree>
  </p:cSld>
  <p:clrMapOvr>
    <a:masterClrMapping/>
  </p:clrMapOvr>
  <p:transition advClick="0" advTm="12000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-24"/>
            <a:ext cx="9144000" cy="6858000"/>
          </a:xfrm>
          <a:prstGeom prst="rect">
            <a:avLst/>
          </a:prstGeom>
        </p:spPr>
      </p:pic>
      <p:sp>
        <p:nvSpPr>
          <p:cNvPr id="6" name="Rectangle 3"/>
          <p:cNvSpPr txBox="1">
            <a:spLocks/>
          </p:cNvSpPr>
          <p:nvPr/>
        </p:nvSpPr>
        <p:spPr>
          <a:xfrm>
            <a:off x="500034" y="1000108"/>
            <a:ext cx="8186766" cy="5286412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flood" dir="t">
                <a:rot lat="0" lon="0" rev="7500000"/>
              </a:lightRig>
            </a:scene3d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sz="6600" b="1" spc="-150" smtClean="0">
              <a:ln/>
              <a:effectLst>
                <a:reflection blurRad="12700" stA="50000" endPos="50000" dir="5400000" sy="-100000" rotWithShape="0"/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sz="2000" b="1" spc="-150" smtClean="0">
              <a:ln/>
              <a:effectLst>
                <a:reflection blurRad="12700" stA="50000" endPos="50000" dir="5400000" sy="-100000" rotWithShape="0"/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600" b="1" smtClean="0">
                <a:latin typeface="+mj-lt"/>
              </a:rPr>
              <a:t>Wer bauete den </a:t>
            </a:r>
            <a:br>
              <a:rPr sz="6600" b="1" smtClean="0">
                <a:latin typeface="+mj-lt"/>
              </a:rPr>
            </a:br>
            <a:r>
              <a:rPr sz="6600" b="1" smtClean="0">
                <a:latin typeface="+mj-lt"/>
              </a:rPr>
              <a:t>ersten Mac?</a:t>
            </a:r>
            <a:endParaRPr sz="6600" b="1" dirty="0" smtClean="0">
              <a:latin typeface="+mj-lt"/>
            </a:endParaRPr>
          </a:p>
        </p:txBody>
      </p:sp>
      <p:sp>
        <p:nvSpPr>
          <p:cNvPr id="5" name="Stern mit 8 Zacken 4"/>
          <p:cNvSpPr/>
          <p:nvPr/>
        </p:nvSpPr>
        <p:spPr>
          <a:xfrm>
            <a:off x="428596" y="4929198"/>
            <a:ext cx="1500198" cy="155734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642910" y="5000636"/>
            <a:ext cx="114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7200" smtClean="0"/>
              <a:t>34</a:t>
            </a:r>
            <a:endParaRPr lang="de-DE" sz="6000" dirty="0"/>
          </a:p>
        </p:txBody>
      </p:sp>
    </p:spTree>
  </p:cSld>
  <p:clrMapOvr>
    <a:masterClrMapping/>
  </p:clrMapOvr>
  <p:transition advClick="0" advTm="12000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-24"/>
            <a:ext cx="9144000" cy="6858000"/>
          </a:xfrm>
          <a:prstGeom prst="rect">
            <a:avLst/>
          </a:prstGeom>
        </p:spPr>
      </p:pic>
      <p:sp>
        <p:nvSpPr>
          <p:cNvPr id="6" name="Rectangle 3"/>
          <p:cNvSpPr txBox="1">
            <a:spLocks/>
          </p:cNvSpPr>
          <p:nvPr/>
        </p:nvSpPr>
        <p:spPr>
          <a:xfrm>
            <a:off x="500034" y="1000108"/>
            <a:ext cx="8186766" cy="5286412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flood" dir="t">
                <a:rot lat="0" lon="0" rev="7500000"/>
              </a:lightRig>
            </a:scene3d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sz="6600" b="1" spc="-150" smtClean="0">
              <a:ln/>
              <a:effectLst>
                <a:reflection blurRad="12700" stA="50000" endPos="50000" dir="5400000" sy="-100000" rotWithShape="0"/>
              </a:effectLst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sz="6600" b="1" smtClean="0">
                <a:latin typeface="+mj-lt"/>
              </a:rPr>
              <a:t>Wer hat Bluetooth entwickelt?</a:t>
            </a:r>
            <a:endParaRPr sz="6600" b="1" dirty="0" smtClean="0">
              <a:latin typeface="+mj-lt"/>
            </a:endParaRPr>
          </a:p>
        </p:txBody>
      </p:sp>
      <p:sp>
        <p:nvSpPr>
          <p:cNvPr id="5" name="Stern mit 8 Zacken 4"/>
          <p:cNvSpPr/>
          <p:nvPr/>
        </p:nvSpPr>
        <p:spPr>
          <a:xfrm>
            <a:off x="428596" y="4929198"/>
            <a:ext cx="1500198" cy="155734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642910" y="5000636"/>
            <a:ext cx="114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7200" smtClean="0"/>
              <a:t>35</a:t>
            </a:r>
            <a:endParaRPr lang="de-DE" sz="6000" dirty="0"/>
          </a:p>
        </p:txBody>
      </p:sp>
    </p:spTree>
  </p:cSld>
  <p:clrMapOvr>
    <a:masterClrMapping/>
  </p:clrMapOvr>
  <p:transition advClick="0" advTm="12000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-24"/>
            <a:ext cx="9144000" cy="6858000"/>
          </a:xfrm>
          <a:prstGeom prst="rect">
            <a:avLst/>
          </a:prstGeom>
        </p:spPr>
      </p:pic>
      <p:sp>
        <p:nvSpPr>
          <p:cNvPr id="6" name="Rectangle 3"/>
          <p:cNvSpPr txBox="1">
            <a:spLocks/>
          </p:cNvSpPr>
          <p:nvPr/>
        </p:nvSpPr>
        <p:spPr>
          <a:xfrm>
            <a:off x="500034" y="1000108"/>
            <a:ext cx="8186766" cy="5286412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flood" dir="t">
                <a:rot lat="0" lon="0" rev="7500000"/>
              </a:lightRig>
            </a:scene3d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sz="6600" b="1" spc="-150" smtClean="0">
              <a:ln/>
              <a:effectLst>
                <a:reflection blurRad="12700" stA="50000" endPos="50000" dir="5400000" sy="-100000" rotWithShape="0"/>
              </a:effectLst>
              <a:latin typeface="+mj-lt"/>
              <a:ea typeface="+mj-ea"/>
              <a:cs typeface="+mj-cs"/>
            </a:endParaRPr>
          </a:p>
          <a:p>
            <a:pPr marR="0" lvl="0" indent="0" algn="ctr" defTabSz="914400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600" b="1" smtClean="0">
                <a:latin typeface="+mj-lt"/>
              </a:rPr>
              <a:t>Für was steht die Abkürzung RAID?</a:t>
            </a:r>
            <a:endParaRPr sz="6600" b="1" dirty="0" smtClean="0">
              <a:latin typeface="+mj-lt"/>
            </a:endParaRPr>
          </a:p>
        </p:txBody>
      </p:sp>
      <p:sp>
        <p:nvSpPr>
          <p:cNvPr id="5" name="Stern mit 8 Zacken 4"/>
          <p:cNvSpPr/>
          <p:nvPr/>
        </p:nvSpPr>
        <p:spPr>
          <a:xfrm>
            <a:off x="428596" y="4929198"/>
            <a:ext cx="1500198" cy="155734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642910" y="5000636"/>
            <a:ext cx="114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7200" smtClean="0"/>
              <a:t>36</a:t>
            </a:r>
            <a:endParaRPr lang="de-DE" sz="6000" dirty="0"/>
          </a:p>
        </p:txBody>
      </p:sp>
    </p:spTree>
  </p:cSld>
  <p:clrMapOvr>
    <a:masterClrMapping/>
  </p:clrMapOvr>
  <p:transition advClick="0" advTm="12000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-24"/>
            <a:ext cx="9144000" cy="6858000"/>
          </a:xfrm>
          <a:prstGeom prst="rect">
            <a:avLst/>
          </a:prstGeom>
        </p:spPr>
      </p:pic>
      <p:sp>
        <p:nvSpPr>
          <p:cNvPr id="6" name="Rectangle 3"/>
          <p:cNvSpPr txBox="1">
            <a:spLocks/>
          </p:cNvSpPr>
          <p:nvPr/>
        </p:nvSpPr>
        <p:spPr>
          <a:xfrm>
            <a:off x="500034" y="1000108"/>
            <a:ext cx="8186766" cy="5286412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flood" dir="t">
                <a:rot lat="0" lon="0" rev="7500000"/>
              </a:lightRig>
            </a:scene3d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sz="6600" b="1" spc="-150" smtClean="0">
              <a:ln/>
              <a:effectLst>
                <a:reflection blurRad="12700" stA="50000" endPos="50000" dir="5400000" sy="-100000" rotWithShape="0"/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600" b="1" smtClean="0">
                <a:latin typeface="+mj-lt"/>
              </a:rPr>
              <a:t>Wann erschien FreeBSD 4.0?</a:t>
            </a:r>
            <a:endParaRPr sz="6600" b="1" dirty="0" smtClean="0">
              <a:latin typeface="+mj-lt"/>
            </a:endParaRPr>
          </a:p>
        </p:txBody>
      </p:sp>
      <p:sp>
        <p:nvSpPr>
          <p:cNvPr id="5" name="Stern mit 8 Zacken 4"/>
          <p:cNvSpPr/>
          <p:nvPr/>
        </p:nvSpPr>
        <p:spPr>
          <a:xfrm>
            <a:off x="428596" y="4929198"/>
            <a:ext cx="1500198" cy="155734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642910" y="5000636"/>
            <a:ext cx="114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7200" smtClean="0"/>
              <a:t>37</a:t>
            </a:r>
            <a:endParaRPr lang="de-DE" sz="6000" dirty="0"/>
          </a:p>
        </p:txBody>
      </p:sp>
    </p:spTree>
  </p:cSld>
  <p:clrMapOvr>
    <a:masterClrMapping/>
  </p:clrMapOvr>
  <p:transition advClick="0" advTm="12000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-24"/>
            <a:ext cx="9144000" cy="6858000"/>
          </a:xfrm>
          <a:prstGeom prst="rect">
            <a:avLst/>
          </a:prstGeom>
        </p:spPr>
      </p:pic>
      <p:sp>
        <p:nvSpPr>
          <p:cNvPr id="6" name="Rectangle 3"/>
          <p:cNvSpPr txBox="1">
            <a:spLocks/>
          </p:cNvSpPr>
          <p:nvPr/>
        </p:nvSpPr>
        <p:spPr>
          <a:xfrm>
            <a:off x="500034" y="1000108"/>
            <a:ext cx="8186766" cy="5286412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flood" dir="t">
                <a:rot lat="0" lon="0" rev="7500000"/>
              </a:lightRig>
            </a:scene3d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600" b="1" smtClean="0">
                <a:latin typeface="+mj-lt"/>
              </a:rPr>
              <a:t>Welchen Begriff für </a:t>
            </a:r>
            <a:br>
              <a:rPr sz="6600" b="1" smtClean="0">
                <a:latin typeface="+mj-lt"/>
              </a:rPr>
            </a:br>
            <a:r>
              <a:rPr sz="6600" b="1" smtClean="0">
                <a:latin typeface="+mj-lt"/>
              </a:rPr>
              <a:t>ein ganzes Genre prägte der Roman "Neuromancer"?</a:t>
            </a:r>
            <a:endParaRPr sz="6600" b="1" dirty="0" smtClean="0">
              <a:latin typeface="+mj-lt"/>
            </a:endParaRPr>
          </a:p>
        </p:txBody>
      </p:sp>
      <p:sp>
        <p:nvSpPr>
          <p:cNvPr id="5" name="Stern mit 8 Zacken 4"/>
          <p:cNvSpPr/>
          <p:nvPr/>
        </p:nvSpPr>
        <p:spPr>
          <a:xfrm>
            <a:off x="571472" y="5072074"/>
            <a:ext cx="1500198" cy="155734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785786" y="5143512"/>
            <a:ext cx="114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7200" smtClean="0"/>
              <a:t>38</a:t>
            </a:r>
            <a:endParaRPr lang="de-DE" sz="6000" dirty="0"/>
          </a:p>
        </p:txBody>
      </p:sp>
    </p:spTree>
  </p:cSld>
  <p:clrMapOvr>
    <a:masterClrMapping/>
  </p:clrMapOvr>
  <p:transition advClick="0" advTm="12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-24"/>
            <a:ext cx="9144000" cy="6858000"/>
          </a:xfrm>
          <a:prstGeom prst="rect">
            <a:avLst/>
          </a:prstGeom>
        </p:spPr>
      </p:pic>
      <p:sp>
        <p:nvSpPr>
          <p:cNvPr id="6" name="Rectangle 3"/>
          <p:cNvSpPr txBox="1">
            <a:spLocks/>
          </p:cNvSpPr>
          <p:nvPr/>
        </p:nvSpPr>
        <p:spPr>
          <a:xfrm>
            <a:off x="500034" y="1571612"/>
            <a:ext cx="8186766" cy="4714908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flood" dir="t">
                <a:rot lat="0" lon="0" rev="7500000"/>
              </a:lightRig>
            </a:scene3d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600" b="1" smtClean="0">
                <a:latin typeface="+mj-lt"/>
              </a:rPr>
              <a:t>Wie hoch ist der Widerstand bei RG58 LAN-Verkabelung?</a:t>
            </a:r>
            <a:endParaRPr sz="6600" b="1" dirty="0" smtClean="0">
              <a:latin typeface="+mj-lt"/>
            </a:endParaRPr>
          </a:p>
        </p:txBody>
      </p:sp>
      <p:sp>
        <p:nvSpPr>
          <p:cNvPr id="5" name="Stern mit 8 Zacken 4"/>
          <p:cNvSpPr/>
          <p:nvPr/>
        </p:nvSpPr>
        <p:spPr>
          <a:xfrm>
            <a:off x="6429388" y="5000636"/>
            <a:ext cx="1500198" cy="155734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6858016" y="5072074"/>
            <a:ext cx="928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7200" smtClean="0"/>
              <a:t>3</a:t>
            </a:r>
            <a:endParaRPr lang="de-DE" sz="6000" dirty="0"/>
          </a:p>
        </p:txBody>
      </p:sp>
    </p:spTree>
  </p:cSld>
  <p:clrMapOvr>
    <a:masterClrMapping/>
  </p:clrMapOvr>
  <p:transition advClick="0" advTm="12000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-24"/>
            <a:ext cx="9144000" cy="6858000"/>
          </a:xfrm>
          <a:prstGeom prst="rect">
            <a:avLst/>
          </a:prstGeom>
        </p:spPr>
      </p:pic>
      <p:sp>
        <p:nvSpPr>
          <p:cNvPr id="6" name="Rectangle 3"/>
          <p:cNvSpPr txBox="1">
            <a:spLocks/>
          </p:cNvSpPr>
          <p:nvPr/>
        </p:nvSpPr>
        <p:spPr>
          <a:xfrm>
            <a:off x="500034" y="1000108"/>
            <a:ext cx="8186766" cy="5286412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flood" dir="t">
                <a:rot lat="0" lon="0" rev="7500000"/>
              </a:lightRig>
            </a:scene3d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sz="6600" b="1" spc="-150" smtClean="0">
              <a:ln/>
              <a:effectLst>
                <a:reflection blurRad="12700" stA="50000" endPos="50000" dir="5400000" sy="-100000" rotWithShape="0"/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600" b="1" smtClean="0">
                <a:latin typeface="+mj-lt"/>
              </a:rPr>
              <a:t>Wann wurde das WOW-Signal empfangen?</a:t>
            </a:r>
            <a:endParaRPr sz="6600" b="1" dirty="0" smtClean="0">
              <a:latin typeface="+mj-lt"/>
            </a:endParaRPr>
          </a:p>
        </p:txBody>
      </p:sp>
      <p:sp>
        <p:nvSpPr>
          <p:cNvPr id="5" name="Stern mit 8 Zacken 4"/>
          <p:cNvSpPr/>
          <p:nvPr/>
        </p:nvSpPr>
        <p:spPr>
          <a:xfrm>
            <a:off x="428596" y="4929198"/>
            <a:ext cx="1500198" cy="155734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642910" y="5000636"/>
            <a:ext cx="114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7200" smtClean="0"/>
              <a:t>39</a:t>
            </a:r>
            <a:endParaRPr lang="de-DE" sz="6000" dirty="0"/>
          </a:p>
        </p:txBody>
      </p:sp>
    </p:spTree>
  </p:cSld>
  <p:clrMapOvr>
    <a:masterClrMapping/>
  </p:clrMapOvr>
  <p:transition advClick="0" advTm="12000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-24"/>
            <a:ext cx="9144000" cy="6858000"/>
          </a:xfrm>
          <a:prstGeom prst="rect">
            <a:avLst/>
          </a:prstGeom>
        </p:spPr>
      </p:pic>
      <p:sp>
        <p:nvSpPr>
          <p:cNvPr id="6" name="Rectangle 3"/>
          <p:cNvSpPr txBox="1">
            <a:spLocks/>
          </p:cNvSpPr>
          <p:nvPr/>
        </p:nvSpPr>
        <p:spPr>
          <a:xfrm>
            <a:off x="500034" y="1000108"/>
            <a:ext cx="8186766" cy="5286412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flood" dir="t">
                <a:rot lat="0" lon="0" rev="7500000"/>
              </a:lightRig>
            </a:scene3d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6600" b="1" spc="-150" dirty="0" smtClean="0">
              <a:ln/>
              <a:effectLst>
                <a:reflection blurRad="12700" stA="50000" endPos="50000" dir="5400000" sy="-100000" rotWithShape="0"/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600" b="1" dirty="0" smtClean="0">
                <a:latin typeface="+mj-lt"/>
              </a:rPr>
              <a:t>W</a:t>
            </a:r>
            <a:r>
              <a:rPr sz="6600" b="1" smtClean="0">
                <a:latin typeface="+mj-lt"/>
              </a:rPr>
              <a:t>as beschreibt </a:t>
            </a:r>
            <a:br>
              <a:rPr sz="6600" b="1" smtClean="0">
                <a:latin typeface="+mj-lt"/>
              </a:rPr>
            </a:br>
            <a:r>
              <a:rPr sz="6600" b="1" smtClean="0">
                <a:latin typeface="+mj-lt"/>
              </a:rPr>
              <a:t>ACPI Zustand S4?</a:t>
            </a:r>
            <a:endParaRPr sz="6600" b="1" dirty="0" smtClean="0">
              <a:latin typeface="+mj-lt"/>
            </a:endParaRPr>
          </a:p>
        </p:txBody>
      </p:sp>
      <p:sp>
        <p:nvSpPr>
          <p:cNvPr id="5" name="Stern mit 8 Zacken 4"/>
          <p:cNvSpPr/>
          <p:nvPr/>
        </p:nvSpPr>
        <p:spPr>
          <a:xfrm>
            <a:off x="428596" y="4929198"/>
            <a:ext cx="1500198" cy="155734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642910" y="5000636"/>
            <a:ext cx="114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7200" smtClean="0"/>
              <a:t>40</a:t>
            </a:r>
            <a:endParaRPr lang="de-DE" sz="6000" dirty="0"/>
          </a:p>
        </p:txBody>
      </p:sp>
    </p:spTree>
  </p:cSld>
  <p:clrMapOvr>
    <a:masterClrMapping/>
  </p:clrMapOvr>
  <p:transition advClick="0" advTm="12000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-24"/>
            <a:ext cx="9144000" cy="6858000"/>
          </a:xfrm>
          <a:prstGeom prst="rect">
            <a:avLst/>
          </a:prstGeom>
        </p:spPr>
      </p:pic>
      <p:sp>
        <p:nvSpPr>
          <p:cNvPr id="6" name="Rectangle 3"/>
          <p:cNvSpPr txBox="1">
            <a:spLocks/>
          </p:cNvSpPr>
          <p:nvPr/>
        </p:nvSpPr>
        <p:spPr>
          <a:xfrm>
            <a:off x="500034" y="1000108"/>
            <a:ext cx="8186766" cy="5286412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flood" dir="t">
                <a:rot lat="0" lon="0" rev="7500000"/>
              </a:lightRig>
            </a:scene3d>
          </a:bodyPr>
          <a:lstStyle>
            <a:extLst/>
          </a:lstStyle>
          <a:p>
            <a:pPr algn="ctr">
              <a:spcBef>
                <a:spcPct val="0"/>
              </a:spcBef>
            </a:pPr>
            <a:r>
              <a:rPr sz="6600" b="1" smtClean="0">
                <a:latin typeface="+mj-lt"/>
              </a:rPr>
              <a:t>Mit wieviel Volt arbeiten Nokia Handys </a:t>
            </a:r>
            <a:r>
              <a:rPr sz="6600" b="1" smtClean="0">
                <a:latin typeface="+mj-lt"/>
              </a:rPr>
              <a:t>bis </a:t>
            </a:r>
            <a:r>
              <a:rPr sz="6600" b="1" smtClean="0">
                <a:latin typeface="+mj-lt"/>
              </a:rPr>
              <a:t/>
            </a:r>
            <a:br>
              <a:rPr sz="6600" b="1" smtClean="0">
                <a:latin typeface="+mj-lt"/>
              </a:rPr>
            </a:br>
            <a:r>
              <a:rPr sz="6600" b="1" smtClean="0">
                <a:latin typeface="+mj-lt"/>
              </a:rPr>
              <a:t>Baujahr </a:t>
            </a:r>
            <a:r>
              <a:rPr sz="6600" b="1" smtClean="0">
                <a:latin typeface="+mj-lt"/>
              </a:rPr>
              <a:t>2003?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sz="6600" b="1" spc="-150" smtClean="0">
              <a:ln/>
              <a:effectLst>
                <a:reflection blurRad="12700" stA="50000" endPos="50000" dir="5400000" sy="-100000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Stern mit 8 Zacken 4"/>
          <p:cNvSpPr/>
          <p:nvPr/>
        </p:nvSpPr>
        <p:spPr>
          <a:xfrm>
            <a:off x="285720" y="357166"/>
            <a:ext cx="1500198" cy="155734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500034" y="428604"/>
            <a:ext cx="114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7200" smtClean="0"/>
              <a:t>41</a:t>
            </a:r>
            <a:endParaRPr lang="de-DE" sz="6000" dirty="0"/>
          </a:p>
        </p:txBody>
      </p:sp>
    </p:spTree>
  </p:cSld>
  <p:clrMapOvr>
    <a:masterClrMapping/>
  </p:clrMapOvr>
  <p:transition advClick="0" advTm="12000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3"/>
          <p:cNvSpPr txBox="1">
            <a:spLocks/>
          </p:cNvSpPr>
          <p:nvPr/>
        </p:nvSpPr>
        <p:spPr>
          <a:xfrm>
            <a:off x="500034" y="928670"/>
            <a:ext cx="8186766" cy="5357850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flood" dir="t">
                <a:rot lat="0" lon="0" rev="7500000"/>
              </a:lightRig>
            </a:scene3d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sz="6600" b="1" spc="-150" smtClean="0">
              <a:ln/>
              <a:effectLst>
                <a:reflection blurRad="12700" stA="50000" endPos="50000" dir="5400000" sy="-100000" rotWithShape="0"/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sz="6600" b="1" spc="-150" smtClean="0">
              <a:ln/>
              <a:effectLst>
                <a:reflection blurRad="12700" stA="50000" endPos="50000" dir="5400000" sy="-100000" rotWithShape="0"/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600" b="1" smtClean="0">
                <a:latin typeface="+mj-lt"/>
              </a:rPr>
              <a:t>Wofür steht YaST?</a:t>
            </a:r>
            <a:endParaRPr sz="6600" b="1" dirty="0" smtClean="0">
              <a:latin typeface="+mj-lt"/>
            </a:endParaRPr>
          </a:p>
        </p:txBody>
      </p:sp>
      <p:sp>
        <p:nvSpPr>
          <p:cNvPr id="5" name="Stern mit 8 Zacken 4"/>
          <p:cNvSpPr/>
          <p:nvPr/>
        </p:nvSpPr>
        <p:spPr>
          <a:xfrm>
            <a:off x="6715140" y="5000636"/>
            <a:ext cx="1500198" cy="155734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6929454" y="5072074"/>
            <a:ext cx="114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7200" smtClean="0"/>
              <a:t>42</a:t>
            </a:r>
            <a:endParaRPr lang="de-DE" sz="6000" dirty="0"/>
          </a:p>
        </p:txBody>
      </p:sp>
    </p:spTree>
  </p:cSld>
  <p:clrMapOvr>
    <a:masterClrMapping/>
  </p:clrMapOvr>
  <p:transition advClick="0" advTm="12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-24"/>
            <a:ext cx="9144000" cy="6858000"/>
          </a:xfrm>
          <a:prstGeom prst="rect">
            <a:avLst/>
          </a:prstGeom>
        </p:spPr>
      </p:pic>
      <p:sp>
        <p:nvSpPr>
          <p:cNvPr id="6" name="Rectangle 3"/>
          <p:cNvSpPr txBox="1">
            <a:spLocks/>
          </p:cNvSpPr>
          <p:nvPr/>
        </p:nvSpPr>
        <p:spPr>
          <a:xfrm>
            <a:off x="500034" y="928670"/>
            <a:ext cx="8186766" cy="5357850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flood" dir="t">
                <a:rot lat="0" lon="0" rev="7500000"/>
              </a:lightRig>
            </a:scene3d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600" b="1" smtClean="0">
                <a:latin typeface="+mj-lt"/>
              </a:rPr>
              <a:t>Mit welcher Versionsnummer wurde SuSE Linux erstmalig veröffentlicht?</a:t>
            </a:r>
            <a:endParaRPr sz="6600" b="1" dirty="0" smtClean="0">
              <a:latin typeface="+mj-lt"/>
            </a:endParaRPr>
          </a:p>
        </p:txBody>
      </p:sp>
      <p:sp>
        <p:nvSpPr>
          <p:cNvPr id="5" name="Stern mit 8 Zacken 4"/>
          <p:cNvSpPr/>
          <p:nvPr/>
        </p:nvSpPr>
        <p:spPr>
          <a:xfrm>
            <a:off x="7358082" y="214290"/>
            <a:ext cx="1500198" cy="155734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7786710" y="285728"/>
            <a:ext cx="928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7200" smtClean="0"/>
              <a:t>4</a:t>
            </a:r>
            <a:endParaRPr lang="de-DE" sz="6000" dirty="0"/>
          </a:p>
        </p:txBody>
      </p:sp>
    </p:spTree>
  </p:cSld>
  <p:clrMapOvr>
    <a:masterClrMapping/>
  </p:clrMapOvr>
  <p:transition advClick="0" advTm="12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-24"/>
            <a:ext cx="9144000" cy="6858000"/>
          </a:xfrm>
          <a:prstGeom prst="rect">
            <a:avLst/>
          </a:prstGeom>
        </p:spPr>
      </p:pic>
      <p:sp>
        <p:nvSpPr>
          <p:cNvPr id="6" name="Rectangle 3"/>
          <p:cNvSpPr txBox="1">
            <a:spLocks/>
          </p:cNvSpPr>
          <p:nvPr/>
        </p:nvSpPr>
        <p:spPr>
          <a:xfrm>
            <a:off x="500034" y="928670"/>
            <a:ext cx="8186766" cy="5357850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flood" dir="t">
                <a:rot lat="0" lon="0" rev="7500000"/>
              </a:lightRig>
            </a:scene3d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sz="6600" b="1" spc="-150" smtClean="0">
              <a:ln/>
              <a:effectLst>
                <a:reflection blurRad="12700" stA="50000" endPos="50000" dir="5400000" sy="-100000" rotWithShape="0"/>
              </a:effectLst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sz="6600" b="1" smtClean="0">
                <a:latin typeface="+mj-lt"/>
              </a:rPr>
              <a:t>Was ist das IPv6-Äquivalent von 127.0.0.1?</a:t>
            </a:r>
            <a:endParaRPr sz="6600" b="1" dirty="0" smtClean="0">
              <a:latin typeface="+mj-lt"/>
            </a:endParaRPr>
          </a:p>
        </p:txBody>
      </p:sp>
      <p:sp>
        <p:nvSpPr>
          <p:cNvPr id="5" name="Stern mit 8 Zacken 4"/>
          <p:cNvSpPr/>
          <p:nvPr/>
        </p:nvSpPr>
        <p:spPr>
          <a:xfrm>
            <a:off x="357158" y="4857760"/>
            <a:ext cx="1500198" cy="155734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785786" y="4929198"/>
            <a:ext cx="928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7200" smtClean="0"/>
              <a:t>5</a:t>
            </a:r>
            <a:endParaRPr lang="de-DE" sz="6000" dirty="0"/>
          </a:p>
        </p:txBody>
      </p:sp>
    </p:spTree>
  </p:cSld>
  <p:clrMapOvr>
    <a:masterClrMapping/>
  </p:clrMapOvr>
  <p:transition advClick="0" advTm="12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-24"/>
            <a:ext cx="9144000" cy="6858000"/>
          </a:xfrm>
          <a:prstGeom prst="rect">
            <a:avLst/>
          </a:prstGeom>
        </p:spPr>
      </p:pic>
      <p:sp>
        <p:nvSpPr>
          <p:cNvPr id="6" name="Rectangle 3"/>
          <p:cNvSpPr txBox="1">
            <a:spLocks/>
          </p:cNvSpPr>
          <p:nvPr/>
        </p:nvSpPr>
        <p:spPr>
          <a:xfrm>
            <a:off x="500034" y="1571612"/>
            <a:ext cx="8186766" cy="4714908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flood" dir="t">
                <a:rot lat="0" lon="0" rev="7500000"/>
              </a:lightRig>
            </a:scene3d>
          </a:bodyPr>
          <a:lstStyle>
            <a:extLst/>
          </a:lstStyle>
          <a:p>
            <a:pPr marR="0" lvl="0" indent="0" algn="ctr" defTabSz="914400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600" b="1" smtClean="0">
                <a:latin typeface="+mj-lt"/>
              </a:rPr>
              <a:t>Welches Tier ist auf dem O'Reilly Buch zu Java abgebildet?</a:t>
            </a:r>
            <a:endParaRPr sz="6600" b="1" dirty="0" smtClean="0">
              <a:latin typeface="+mj-lt"/>
            </a:endParaRPr>
          </a:p>
        </p:txBody>
      </p:sp>
      <p:sp>
        <p:nvSpPr>
          <p:cNvPr id="5" name="Stern mit 8 Zacken 4"/>
          <p:cNvSpPr/>
          <p:nvPr/>
        </p:nvSpPr>
        <p:spPr>
          <a:xfrm>
            <a:off x="6429388" y="5000636"/>
            <a:ext cx="1500198" cy="155734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6858016" y="5157629"/>
            <a:ext cx="928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7200" smtClean="0"/>
              <a:t>6</a:t>
            </a:r>
            <a:endParaRPr lang="de-DE" sz="6000" dirty="0"/>
          </a:p>
        </p:txBody>
      </p:sp>
    </p:spTree>
  </p:cSld>
  <p:clrMapOvr>
    <a:masterClrMapping/>
  </p:clrMapOvr>
  <p:transition advClick="0" advTm="12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-24"/>
            <a:ext cx="9144000" cy="6858000"/>
          </a:xfrm>
          <a:prstGeom prst="rect">
            <a:avLst/>
          </a:prstGeom>
        </p:spPr>
      </p:pic>
      <p:sp>
        <p:nvSpPr>
          <p:cNvPr id="6" name="Rectangle 3"/>
          <p:cNvSpPr txBox="1">
            <a:spLocks/>
          </p:cNvSpPr>
          <p:nvPr/>
        </p:nvSpPr>
        <p:spPr>
          <a:xfrm>
            <a:off x="500034" y="1000108"/>
            <a:ext cx="8186766" cy="5286412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flood" dir="t">
                <a:rot lat="0" lon="0" rev="7500000"/>
              </a:lightRig>
            </a:scene3d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sz="6600" b="1" spc="-150" smtClean="0">
              <a:ln/>
              <a:effectLst>
                <a:reflection blurRad="12700" stA="50000" endPos="50000" dir="5400000" sy="-100000" rotWithShape="0"/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6600" b="1" smtClean="0">
                <a:latin typeface="+mj-lt"/>
              </a:rPr>
              <a:t>Wieviel Watt sind </a:t>
            </a:r>
            <a:br>
              <a:rPr sz="6600" b="1" smtClean="0">
                <a:latin typeface="+mj-lt"/>
              </a:rPr>
            </a:br>
            <a:r>
              <a:rPr sz="6600" b="1" smtClean="0">
                <a:latin typeface="+mj-lt"/>
              </a:rPr>
              <a:t>ein PS?</a:t>
            </a:r>
            <a:endParaRPr sz="6600" b="1" dirty="0" smtClean="0">
              <a:latin typeface="+mj-lt"/>
            </a:endParaRPr>
          </a:p>
        </p:txBody>
      </p:sp>
      <p:sp>
        <p:nvSpPr>
          <p:cNvPr id="5" name="Stern mit 8 Zacken 4"/>
          <p:cNvSpPr/>
          <p:nvPr/>
        </p:nvSpPr>
        <p:spPr>
          <a:xfrm>
            <a:off x="6429388" y="5000636"/>
            <a:ext cx="1500198" cy="155734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6858016" y="5072074"/>
            <a:ext cx="928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7200" smtClean="0"/>
              <a:t>7</a:t>
            </a:r>
            <a:endParaRPr lang="de-DE" sz="6000" dirty="0"/>
          </a:p>
        </p:txBody>
      </p:sp>
    </p:spTree>
  </p:cSld>
  <p:clrMapOvr>
    <a:masterClrMapping/>
  </p:clrMapOvr>
  <p:transition advClick="0" advTm="12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-24"/>
            <a:ext cx="9144000" cy="6858000"/>
          </a:xfrm>
          <a:prstGeom prst="rect">
            <a:avLst/>
          </a:prstGeom>
        </p:spPr>
      </p:pic>
      <p:sp>
        <p:nvSpPr>
          <p:cNvPr id="6" name="Rectangle 3"/>
          <p:cNvSpPr txBox="1">
            <a:spLocks/>
          </p:cNvSpPr>
          <p:nvPr/>
        </p:nvSpPr>
        <p:spPr>
          <a:xfrm>
            <a:off x="500034" y="1571612"/>
            <a:ext cx="8186766" cy="4714908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flood" dir="t">
                <a:rot lat="0" lon="0" rev="7500000"/>
              </a:lightRig>
            </a:scene3d>
          </a:bodyPr>
          <a:lstStyle>
            <a:extLst/>
          </a:lstStyle>
          <a:p>
            <a:pPr algn="ctr">
              <a:spcBef>
                <a:spcPct val="0"/>
              </a:spcBef>
            </a:pPr>
            <a:r>
              <a:rPr sz="6600" b="1" smtClean="0">
                <a:latin typeface="+mj-lt"/>
              </a:rPr>
              <a:t>Wie ist der Name der letzten tragbaren Spielekonsole von Atari?</a:t>
            </a:r>
            <a:endParaRPr sz="6600" b="1" dirty="0" smtClean="0">
              <a:latin typeface="+mj-lt"/>
            </a:endParaRPr>
          </a:p>
        </p:txBody>
      </p:sp>
      <p:sp>
        <p:nvSpPr>
          <p:cNvPr id="5" name="Stern mit 8 Zacken 4"/>
          <p:cNvSpPr/>
          <p:nvPr/>
        </p:nvSpPr>
        <p:spPr>
          <a:xfrm>
            <a:off x="6429388" y="5000636"/>
            <a:ext cx="1500198" cy="155734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6858016" y="5157629"/>
            <a:ext cx="928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7200" smtClean="0"/>
              <a:t>8</a:t>
            </a:r>
            <a:endParaRPr lang="de-DE" sz="6000" dirty="0"/>
          </a:p>
        </p:txBody>
      </p:sp>
    </p:spTree>
  </p:cSld>
  <p:clrMapOvr>
    <a:masterClrMapping/>
  </p:clrMapOvr>
  <p:transition advClick="0" advTm="120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roducingPowerPoint2007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53000"/>
                <a:satMod val="200000"/>
              </a:schemeClr>
              <a:schemeClr val="phClr">
                <a:tint val="78000"/>
                <a:satMod val="2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299</Words>
  <PresentationFormat>Bildschirmpräsentation (4:3)</PresentationFormat>
  <Paragraphs>124</Paragraphs>
  <Slides>43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43</vt:i4>
      </vt:variant>
    </vt:vector>
  </HeadingPairs>
  <TitlesOfParts>
    <vt:vector size="44" baseType="lpstr">
      <vt:lpstr>IntroducingPowerPoint2007</vt:lpstr>
      <vt:lpstr>Quiz      2008-03-20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  <vt:lpstr>Folie 21</vt:lpstr>
      <vt:lpstr>Folie 22</vt:lpstr>
      <vt:lpstr>Folie 23</vt:lpstr>
      <vt:lpstr>Folie 24</vt:lpstr>
      <vt:lpstr>Folie 25</vt:lpstr>
      <vt:lpstr>Folie 26</vt:lpstr>
      <vt:lpstr>Folie 27</vt:lpstr>
      <vt:lpstr>Folie 28</vt:lpstr>
      <vt:lpstr>Folie 29</vt:lpstr>
      <vt:lpstr>Folie 30</vt:lpstr>
      <vt:lpstr>Folie 31</vt:lpstr>
      <vt:lpstr>Folie 32</vt:lpstr>
      <vt:lpstr>Folie 33</vt:lpstr>
      <vt:lpstr>Folie 34</vt:lpstr>
      <vt:lpstr>Folie 35</vt:lpstr>
      <vt:lpstr>Folie 36</vt:lpstr>
      <vt:lpstr>Folie 37</vt:lpstr>
      <vt:lpstr>Folie 38</vt:lpstr>
      <vt:lpstr>Folie 39</vt:lpstr>
      <vt:lpstr>Folie 40</vt:lpstr>
      <vt:lpstr>Folie 41</vt:lpstr>
      <vt:lpstr>Folie 42</vt:lpstr>
      <vt:lpstr>Folie 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2008-03-13T09:21:47Z</dcterms:created>
  <dcterms:modified xsi:type="dcterms:W3CDTF">2008-03-20T17:04:41Z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1031</vt:i4>
  </property>
  <property fmtid="{D5CDD505-2E9C-101B-9397-08002B2CF9AE}" pid="3" name="_Version">
    <vt:lpwstr>12.0.4518</vt:lpwstr>
  </property>
</Properties>
</file>