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3" r:id="rId16"/>
    <p:sldId id="284" r:id="rId17"/>
    <p:sldId id="285" r:id="rId18"/>
    <p:sldId id="286" r:id="rId19"/>
    <p:sldId id="287" r:id="rId20"/>
    <p:sldId id="288" r:id="rId21"/>
    <p:sldId id="280" r:id="rId22"/>
    <p:sldId id="281" r:id="rId23"/>
    <p:sldId id="282" r:id="rId24"/>
    <p:sldId id="289" r:id="rId25"/>
  </p:sldIdLst>
  <p:sldSz cx="9144000" cy="6858000" type="screen4x3"/>
  <p:notesSz cx="6858000" cy="9144000"/>
  <p:defaultTextStyle>
    <a:lvl1pPr marL="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de-DE" sz="1200"/>
            </a:lvl1pPr>
            <a:extLst/>
          </a:lstStyle>
          <a:p>
            <a:fld id="{C238408C-6839-46EE-8131-EDA75C487F2E}" type="datetimeFigureOut">
              <a:rPr/>
              <a:pPr/>
              <a:t>30.6.2006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de-DE" sz="1200"/>
            </a:lvl1pPr>
            <a:extLst/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de-DE" sz="1200"/>
            </a:lvl1pPr>
            <a:extLst/>
          </a:lstStyle>
          <a:p>
            <a:fld id="{87D77045-401A-4D5E-BFE3-54C21A8A6634}" type="slidenum">
              <a:rPr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‹Nr.›</a:t>
            </a:fld>
            <a:endParaRPr kumimoji="0" lang="de-DE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de-DE" sz="380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de-DE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de-DE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de-DE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de-DE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de-DE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de-DE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de-DE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de-DE" sz="2000"/>
            </a:lvl1pPr>
            <a:lvl2pPr eaLnBrk="1" latinLnBrk="0" hangingPunct="1">
              <a:defRPr kumimoji="0" lang="de-DE" sz="2400"/>
            </a:lvl2pPr>
            <a:lvl3pPr eaLnBrk="1" latinLnBrk="0" hangingPunct="1">
              <a:defRPr kumimoji="0" lang="de-DE" sz="2000"/>
            </a:lvl3pPr>
            <a:lvl4pPr eaLnBrk="1" latinLnBrk="0" hangingPunct="1">
              <a:defRPr kumimoji="0" lang="de-DE" sz="1800"/>
            </a:lvl4pPr>
            <a:lvl5pPr eaLnBrk="1" latinLnBrk="0" hangingPunct="1">
              <a:defRPr kumimoji="0" lang="de-DE"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de-DE" sz="2800"/>
            </a:lvl1pPr>
            <a:lvl2pPr eaLnBrk="1" latinLnBrk="0" hangingPunct="1">
              <a:defRPr kumimoji="0" lang="de-DE" sz="2400"/>
            </a:lvl2pPr>
            <a:lvl3pPr eaLnBrk="1" latinLnBrk="0" hangingPunct="1">
              <a:defRPr kumimoji="0" lang="de-DE" sz="2000"/>
            </a:lvl3pPr>
            <a:lvl4pPr eaLnBrk="1" latinLnBrk="0" hangingPunct="1">
              <a:defRPr kumimoji="0" lang="de-DE" sz="1800"/>
            </a:lvl4pPr>
            <a:lvl5pPr eaLnBrk="1" latinLnBrk="0" hangingPunct="1">
              <a:defRPr kumimoji="0" lang="de-DE"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de-DE" sz="400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de-DE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de-DE" sz="2000" b="1"/>
            </a:lvl2pPr>
            <a:lvl3pPr eaLnBrk="1" latinLnBrk="0" hangingPunct="1">
              <a:buNone/>
              <a:defRPr kumimoji="0" lang="de-DE" sz="1800" b="1"/>
            </a:lvl3pPr>
            <a:lvl4pPr eaLnBrk="1" latinLnBrk="0" hangingPunct="1">
              <a:buNone/>
              <a:defRPr kumimoji="0" lang="de-DE" sz="1600" b="1"/>
            </a:lvl4pPr>
            <a:lvl5pPr eaLnBrk="1" latinLnBrk="0" hangingPunct="1">
              <a:buNone/>
              <a:defRPr kumimoji="0" lang="de-DE" sz="1600" b="1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de-DE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de-DE" sz="2000" b="1"/>
            </a:lvl2pPr>
            <a:lvl3pPr eaLnBrk="1" latinLnBrk="0" hangingPunct="1">
              <a:buNone/>
              <a:defRPr kumimoji="0" lang="de-DE" sz="1800" b="1"/>
            </a:lvl3pPr>
            <a:lvl4pPr eaLnBrk="1" latinLnBrk="0" hangingPunct="1">
              <a:buNone/>
              <a:defRPr kumimoji="0" lang="de-DE" sz="1600" b="1"/>
            </a:lvl4pPr>
            <a:lvl5pPr eaLnBrk="1" latinLnBrk="0" hangingPunct="1">
              <a:buNone/>
              <a:defRPr kumimoji="0" lang="de-DE" sz="1600" b="1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de-DE" sz="4000" cap="none" baseline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de-DE" sz="3600" b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de-DE" sz="1800"/>
            </a:lvl1pPr>
            <a:lvl2pPr eaLnBrk="1" latinLnBrk="0" hangingPunct="1">
              <a:buNone/>
              <a:defRPr kumimoji="0" lang="de-DE" sz="1200"/>
            </a:lvl2pPr>
            <a:lvl3pPr eaLnBrk="1" latinLnBrk="0" hangingPunct="1">
              <a:buNone/>
              <a:defRPr kumimoji="0" lang="de-DE" sz="1000"/>
            </a:lvl3pPr>
            <a:lvl4pPr eaLnBrk="1" latinLnBrk="0" hangingPunct="1">
              <a:buNone/>
              <a:defRPr kumimoji="0" lang="de-DE" sz="900"/>
            </a:lvl4pPr>
            <a:lvl5pPr eaLnBrk="1" latinLnBrk="0" hangingPunct="1">
              <a:buNone/>
              <a:defRPr kumimoji="0" lang="de-DE" sz="9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de-DE" sz="3200"/>
            </a:lvl1pPr>
            <a:lvl2pPr eaLnBrk="1" latinLnBrk="0" hangingPunct="1">
              <a:defRPr kumimoji="0" lang="de-DE" sz="2800"/>
            </a:lvl2pPr>
            <a:lvl3pPr eaLnBrk="1" latinLnBrk="0" hangingPunct="1">
              <a:defRPr kumimoji="0" lang="de-DE" sz="2400"/>
            </a:lvl3pPr>
            <a:lvl4pPr eaLnBrk="1" latinLnBrk="0" hangingPunct="1">
              <a:defRPr kumimoji="0" lang="de-DE" sz="2000"/>
            </a:lvl4pPr>
            <a:lvl5pPr eaLnBrk="1" latinLnBrk="0" hangingPunct="1">
              <a:defRPr kumimoji="0" lang="de-DE"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de-DE" sz="2100" b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de-DE"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de-DE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de-DE" sz="1200"/>
            </a:lvl2pPr>
            <a:lvl3pPr eaLnBrk="1" latinLnBrk="0" hangingPunct="1">
              <a:defRPr kumimoji="0" lang="de-DE" sz="1000"/>
            </a:lvl3pPr>
            <a:lvl4pPr eaLnBrk="1" latinLnBrk="0" hangingPunct="1">
              <a:defRPr kumimoji="0" lang="de-DE" sz="900"/>
            </a:lvl4pPr>
            <a:lvl5pPr eaLnBrk="1" latinLnBrk="0" hangingPunct="1">
              <a:defRPr kumimoji="0" lang="de-DE" sz="9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30.6.2006</a:t>
            </a:fld>
            <a:endParaRPr kumimoji="0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de-DE" smtClean="0"/>
              <a:t>Titelmasterformat durch Klicken bearbeiten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de-DE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de-DE">
                <a:solidFill>
                  <a:schemeClr val="tx2"/>
                </a:solidFill>
              </a:rPr>
              <a:pPr/>
              <a:t>13.03.2008</a:t>
            </a:fld>
            <a:endParaRPr kumimoji="0" lang="de-DE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de-DE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de-DE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de-DE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de-DE" sz="1200">
                <a:solidFill>
                  <a:schemeClr val="tx2"/>
                </a:solidFill>
              </a:rPr>
              <a:pPr algn="l"/>
              <a:t>‹Nr.›</a:t>
            </a:fld>
            <a:endParaRPr kumimoji="0" lang="de-DE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de-DE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de-DE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de-DE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de-DE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de-DE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de-DE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ccchd%20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de-DE" dirty="0" err="1" smtClean="0"/>
              <a:t>NoName</a:t>
            </a:r>
            <a:r>
              <a:rPr lang="de-DE" dirty="0" smtClean="0"/>
              <a:t> e.V. Mitgliederversammlung </a:t>
            </a:r>
            <a:r>
              <a:rPr lang="de-DE" dirty="0" smtClean="0">
                <a:solidFill>
                  <a:schemeClr val="accent1"/>
                </a:solidFill>
              </a:rPr>
              <a:t>2008</a:t>
            </a:r>
            <a:endParaRPr lang="de-DE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Zukunft des Vereins</a:t>
            </a:r>
            <a:endParaRPr lang="de-DE" sz="6600" dirty="0"/>
          </a:p>
        </p:txBody>
      </p:sp>
      <p:pic>
        <p:nvPicPr>
          <p:cNvPr id="7" name="Grafik 6" descr="nagel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3929066"/>
            <a:ext cx="5357850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Projekte und Veranstaltungen 							</a:t>
            </a:r>
            <a:r>
              <a:rPr sz="6600" smtClean="0">
                <a:solidFill>
                  <a:srgbClr val="FF0000"/>
                </a:solidFill>
              </a:rPr>
              <a:t>2008</a:t>
            </a:r>
            <a:endParaRPr lang="de-DE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Projekt-Organisation und </a:t>
            </a:r>
            <a:br>
              <a:rPr sz="6600" smtClean="0"/>
            </a:br>
            <a:r>
              <a:rPr sz="6600" smtClean="0"/>
              <a:t>Kommunikation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Raumfrage </a:t>
            </a:r>
          </a:p>
          <a:p>
            <a:r>
              <a:rPr sz="6600" smtClean="0"/>
              <a:t>Ort der regelmäßigen Treffen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Änderungen an </a:t>
            </a:r>
            <a:br>
              <a:rPr sz="6600" smtClean="0"/>
            </a:br>
            <a:r>
              <a:rPr sz="6600" smtClean="0"/>
              <a:t>der Satzung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sz="6600" smtClean="0"/>
              <a:t>§4.1 Satz 2</a:t>
            </a:r>
          </a:p>
          <a:p>
            <a:pPr lvl="1"/>
            <a:r>
              <a:rPr sz="6200" smtClean="0"/>
              <a:t>"Sie haben darüber das Recht, gegenüber dem Vorstand und der Mitgliederversammlung, Anträge zu stellen."</a:t>
            </a:r>
          </a:p>
          <a:p>
            <a:pPr lvl="1"/>
            <a:r>
              <a:rPr sz="6200" smtClean="0"/>
              <a:t>"Sie haben darüberhinaus das Recht, gegenüber dem Vorstand und der Mitgliederversammlung, Anträge zu stellen."</a:t>
            </a:r>
            <a:endParaRPr lang="de-DE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sz="6600" smtClean="0"/>
              <a:t>§5.3</a:t>
            </a:r>
          </a:p>
          <a:p>
            <a:pPr lvl="1"/>
            <a:r>
              <a:rPr sz="6200" smtClean="0"/>
              <a:t>"Die freiwillige Beendigung der Mitgliedschaft muß durch schriftliche Kündigung zum Ende des Geschäftsjahrs unter Einhaltung einer dreimonatigen Frist gegenüber dem Vorstand erklärt werden."</a:t>
            </a:r>
          </a:p>
          <a:p>
            <a:pPr lvl="1"/>
            <a:r>
              <a:rPr sz="6200" smtClean="0"/>
              <a:t>"Die freiwillige Beendigung der Mitgliedschaft muß durch schriftliche Kündigung zum Ende des Quartals unter Einhaltung einer vierwöchigen Kündigungsfrist gegenüber dem Vorstand erklärt werden."</a:t>
            </a:r>
            <a:endParaRPr sz="6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4800" smtClean="0"/>
              <a:t>§8.1 </a:t>
            </a:r>
            <a:r>
              <a:rPr sz="3500" smtClean="0"/>
              <a:t>(Amtszeit gemäß §10.1: Ein Jahr)</a:t>
            </a:r>
            <a:endParaRPr sz="6600" smtClean="0"/>
          </a:p>
          <a:p>
            <a:pPr lvl="1"/>
            <a:r>
              <a:rPr sz="4800" smtClean="0"/>
              <a:t>"</a:t>
            </a:r>
            <a:r>
              <a:rPr lang="de-DE" sz="4800" dirty="0" smtClean="0"/>
              <a:t>…(Im Wahljahr) den Vorstand zu wählen…</a:t>
            </a:r>
            <a:r>
              <a:rPr sz="4800" smtClean="0"/>
              <a:t>"</a:t>
            </a:r>
          </a:p>
          <a:p>
            <a:pPr lvl="1"/>
            <a:r>
              <a:rPr sz="4800" smtClean="0"/>
              <a:t>"</a:t>
            </a:r>
            <a:r>
              <a:rPr lang="de-DE" sz="4800" dirty="0" smtClean="0"/>
              <a:t>…d</a:t>
            </a:r>
            <a:r>
              <a:rPr sz="4800" smtClean="0"/>
              <a:t>en Vorstand zu wählen</a:t>
            </a:r>
            <a:r>
              <a:rPr lang="de-DE" sz="4800" dirty="0" smtClean="0"/>
              <a:t>…</a:t>
            </a:r>
            <a:r>
              <a:rPr sz="4800" smtClean="0"/>
              <a:t>"</a:t>
            </a:r>
            <a:endParaRPr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sz="6600" smtClean="0"/>
              <a:t>§8.3</a:t>
            </a:r>
          </a:p>
          <a:p>
            <a:pPr lvl="1"/>
            <a:r>
              <a:rPr sz="6200" smtClean="0"/>
              <a:t>"Die Tagesordnung der ordentlichen Mitgliederversammlung hat inbesondere folgende Punkte zu umfassen</a:t>
            </a:r>
            <a:r>
              <a:rPr lang="de-DE" sz="6200" dirty="0" smtClean="0"/>
              <a:t>…</a:t>
            </a:r>
            <a:r>
              <a:rPr sz="6200" smtClean="0"/>
              <a:t>"</a:t>
            </a:r>
          </a:p>
          <a:p>
            <a:pPr lvl="1"/>
            <a:r>
              <a:rPr sz="6200" smtClean="0"/>
              <a:t>"Die Tagesordnung der ordentlichen Mitgliederversammlung muß mindestens einmal im Jahr die folgenden Punkte umfassen</a:t>
            </a:r>
            <a:r>
              <a:rPr lang="de-DE" sz="6200" dirty="0" smtClean="0"/>
              <a:t>…</a:t>
            </a:r>
            <a:r>
              <a:rPr sz="6200" smtClean="0"/>
              <a:t>"</a:t>
            </a:r>
            <a:endParaRPr sz="6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sz="6600" smtClean="0"/>
              <a:t>§8.3 </a:t>
            </a:r>
            <a:r>
              <a:rPr lang="de-DE" sz="3600" dirty="0" smtClean="0"/>
              <a:t>–</a:t>
            </a:r>
            <a:r>
              <a:rPr sz="3600" smtClean="0"/>
              <a:t> Tippfehler / Wort zuviel</a:t>
            </a:r>
            <a:endParaRPr sz="6600" smtClean="0"/>
          </a:p>
          <a:p>
            <a:pPr lvl="1"/>
            <a:r>
              <a:rPr sz="6200" smtClean="0"/>
              <a:t>"Festsetzung der Beiträge/Umlagen für das laufende Geschäftsjahr bzw. zur Verabschiedung von Beitragsordnungen."</a:t>
            </a:r>
          </a:p>
          <a:p>
            <a:pPr lvl="1"/>
            <a:r>
              <a:rPr sz="6200" smtClean="0"/>
              <a:t>"Festsetzung der Beiträge/Umlagen für das laufende Geschäftsjahr bzw. Verabschiedung von Beitragsordnungen."</a:t>
            </a:r>
            <a:endParaRPr sz="6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Tagesordnung</a:t>
            </a:r>
            <a:r>
              <a:rPr lang="en-US" dirty="0" smtClean="0"/>
              <a:t>    </a:t>
            </a:r>
            <a:r>
              <a:rPr lang="en-US" sz="1400" dirty="0" smtClean="0"/>
              <a:t>1/2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Begr</a:t>
            </a:r>
            <a:r>
              <a:rPr smtClean="0"/>
              <a:t>ü</a:t>
            </a:r>
            <a:r>
              <a:rPr lang="en-US" dirty="0" err="1" smtClean="0"/>
              <a:t>ßung</a:t>
            </a:r>
            <a:r>
              <a:rPr lang="en-US" dirty="0" smtClean="0"/>
              <a:t> und </a:t>
            </a:r>
            <a:r>
              <a:rPr lang="en-US" dirty="0" err="1" smtClean="0"/>
              <a:t>Feststellung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Beschlußfähigkeit</a:t>
            </a:r>
            <a:endParaRPr lang="en-US" dirty="0" smtClean="0"/>
          </a:p>
          <a:p>
            <a:r>
              <a:rPr lang="en-US" dirty="0" err="1" smtClean="0"/>
              <a:t>Bericht</a:t>
            </a:r>
            <a:r>
              <a:rPr lang="en-US" dirty="0" smtClean="0"/>
              <a:t> des </a:t>
            </a:r>
            <a:r>
              <a:rPr lang="en-US" dirty="0" err="1" smtClean="0"/>
              <a:t>Vorstands</a:t>
            </a:r>
            <a:endParaRPr lang="en-US" dirty="0" smtClean="0"/>
          </a:p>
          <a:p>
            <a:r>
              <a:rPr lang="en-US" dirty="0" err="1" smtClean="0"/>
              <a:t>Bericht</a:t>
            </a:r>
            <a:r>
              <a:rPr lang="en-US" dirty="0" smtClean="0"/>
              <a:t> des </a:t>
            </a:r>
            <a:r>
              <a:rPr lang="en-US" dirty="0" err="1" smtClean="0"/>
              <a:t>Kassenprüfers</a:t>
            </a:r>
            <a:endParaRPr lang="en-US" dirty="0" smtClean="0"/>
          </a:p>
          <a:p>
            <a:r>
              <a:rPr lang="en-US" dirty="0" err="1" smtClean="0"/>
              <a:t>Entlastung</a:t>
            </a:r>
            <a:r>
              <a:rPr lang="en-US" dirty="0" smtClean="0"/>
              <a:t> des </a:t>
            </a:r>
            <a:r>
              <a:rPr lang="en-US" dirty="0" err="1" smtClean="0"/>
              <a:t>Vorstands</a:t>
            </a:r>
            <a:endParaRPr lang="en-US" dirty="0" smtClean="0"/>
          </a:p>
          <a:p>
            <a:r>
              <a:rPr lang="en-US" dirty="0" smtClean="0"/>
              <a:t>Wahl des </a:t>
            </a:r>
            <a:r>
              <a:rPr lang="en-US" dirty="0" err="1" smtClean="0"/>
              <a:t>neuen</a:t>
            </a:r>
            <a:r>
              <a:rPr lang="en-US" dirty="0" smtClean="0"/>
              <a:t> </a:t>
            </a:r>
            <a:r>
              <a:rPr lang="en-US" dirty="0" err="1" smtClean="0"/>
              <a:t>Vorstands</a:t>
            </a:r>
            <a:endParaRPr lang="en-US" dirty="0" smtClean="0"/>
          </a:p>
          <a:p>
            <a:r>
              <a:rPr lang="en-US" dirty="0" smtClean="0"/>
              <a:t>Wahl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neuen</a:t>
            </a:r>
            <a:r>
              <a:rPr lang="en-US" dirty="0" smtClean="0"/>
              <a:t> </a:t>
            </a:r>
            <a:r>
              <a:rPr lang="en-US" dirty="0" err="1" smtClean="0"/>
              <a:t>Kassenprüfers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smtClean="0"/>
              <a:t>Satzungsänderungen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sz="6600" smtClean="0"/>
              <a:t>§9.1 </a:t>
            </a:r>
            <a:r>
              <a:rPr lang="de-DE" sz="6600" dirty="0" smtClean="0"/>
              <a:t>–</a:t>
            </a:r>
            <a:r>
              <a:rPr sz="6600" smtClean="0"/>
              <a:t> Satz 2</a:t>
            </a:r>
          </a:p>
          <a:p>
            <a:pPr lvl="1"/>
            <a:r>
              <a:rPr sz="6200" smtClean="0"/>
              <a:t>"Jedes Mitglied hat eine Stimme, die nur persönlich ausgeübt werden darf."</a:t>
            </a:r>
          </a:p>
          <a:p>
            <a:pPr lvl="1"/>
            <a:r>
              <a:rPr sz="6200" smtClean="0"/>
              <a:t>"Jedes Mitglied hat eine Stimme. Das Stimmrecht darf nur persönlich ausgeübt werden."</a:t>
            </a:r>
            <a:endParaRPr sz="6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Beitragsordnung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Beschluß über Ehrenmitglied-schaften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Verschiedenes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ccchd%20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de-DE" dirty="0" err="1" smtClean="0"/>
              <a:t>NoName</a:t>
            </a:r>
            <a:r>
              <a:rPr lang="de-DE" dirty="0" smtClean="0"/>
              <a:t> e.V. Mitgliederversammlung </a:t>
            </a:r>
            <a:r>
              <a:rPr lang="de-DE" dirty="0" smtClean="0">
                <a:solidFill>
                  <a:schemeClr val="accent1"/>
                </a:solidFill>
              </a:rPr>
              <a:t>2008</a:t>
            </a:r>
            <a:endParaRPr lang="de-DE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pPr algn="ctr"/>
            <a:endParaRPr smtClean="0"/>
          </a:p>
          <a:p>
            <a:pPr algn="ctr"/>
            <a:r>
              <a:rPr smtClean="0">
                <a:latin typeface="Rage Italic" pitchFamily="66" charset="0"/>
              </a:rPr>
              <a:t>Danke!</a:t>
            </a:r>
            <a:endParaRPr lang="de-DE" dirty="0">
              <a:latin typeface="Rage Itali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Tagesordnung</a:t>
            </a:r>
            <a:r>
              <a:rPr lang="en-US" dirty="0" smtClean="0"/>
              <a:t>    </a:t>
            </a:r>
            <a:r>
              <a:rPr lang="en-US" sz="1400" dirty="0" smtClean="0"/>
              <a:t>2/2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Zukunft des Vereins</a:t>
            </a:r>
          </a:p>
          <a:p>
            <a:r>
              <a:rPr smtClean="0"/>
              <a:t>Projekte und Veranstaltungen 2008</a:t>
            </a:r>
          </a:p>
          <a:p>
            <a:r>
              <a:rPr smtClean="0"/>
              <a:t>Projekt-Organisation und </a:t>
            </a:r>
            <a:r>
              <a:rPr lang="de-DE" dirty="0" smtClean="0"/>
              <a:t>–</a:t>
            </a:r>
            <a:r>
              <a:rPr smtClean="0"/>
              <a:t>Kommunikation</a:t>
            </a:r>
          </a:p>
          <a:p>
            <a:r>
              <a:rPr smtClean="0"/>
              <a:t>Raumfrage / Ort der regelmäßigen Treffen</a:t>
            </a:r>
          </a:p>
          <a:p>
            <a:r>
              <a:rPr smtClean="0"/>
              <a:t>Satzungsänderungen</a:t>
            </a:r>
          </a:p>
          <a:p>
            <a:r>
              <a:rPr smtClean="0"/>
              <a:t>Beitragsordnung</a:t>
            </a:r>
          </a:p>
          <a:p>
            <a:r>
              <a:rPr smtClean="0"/>
              <a:t>Beschluß über Ehrenmitgliedschaften</a:t>
            </a:r>
          </a:p>
          <a:p>
            <a:r>
              <a:rPr smtClean="0"/>
              <a:t>Verschiedenes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sz="2000" dirty="0">
              <a:latin typeface="Forte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Begrüßung und Feststellung der Beschlußfähigkeit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Bericht des Vorstands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Bericht des Kassenprüfers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Entlastung des Vorstands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Wahl des neuen Vorstands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6600" smtClean="0"/>
              <a:t>Wahl eines neuen Kassenprüfers</a:t>
            </a:r>
            <a:endParaRPr 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339</Words>
  <PresentationFormat>Bildschirmpräsentation (4:3)</PresentationFormat>
  <Paragraphs>61</Paragraphs>
  <Slides>24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IntroducingPowerPoint2007</vt:lpstr>
      <vt:lpstr>NoName e.V. Mitgliederversammlung 2008</vt:lpstr>
      <vt:lpstr>Tagesordnung    1/2</vt:lpstr>
      <vt:lpstr>Tagesordnung    2/2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Satzungsänderungen</vt:lpstr>
      <vt:lpstr>Satzungsänderungen</vt:lpstr>
      <vt:lpstr>Satzungsänderungen</vt:lpstr>
      <vt:lpstr>Satzungsänderungen</vt:lpstr>
      <vt:lpstr>Satzungsänderungen</vt:lpstr>
      <vt:lpstr>Satzungsänderungen</vt:lpstr>
      <vt:lpstr>Folie 21</vt:lpstr>
      <vt:lpstr>Folie 22</vt:lpstr>
      <vt:lpstr>Folie 23</vt:lpstr>
      <vt:lpstr>NoName e.V. Mitgliederversammlung 2008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2008-03-13T09:21:47Z</dcterms:created>
  <dcterms:modified xsi:type="dcterms:W3CDTF">2008-03-13T14:54:20Z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1031</vt:i4>
  </property>
  <property fmtid="{D5CDD505-2E9C-101B-9397-08002B2CF9AE}" pid="3" name="_Version">
    <vt:lpwstr>12.0.4518</vt:lpwstr>
  </property>
</Properties>
</file>